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58400" cy="7772400"/>
  <p:notesSz cx="6858000" cy="9945688"/>
  <p:embeddedFontLst>
    <p:embeddedFont>
      <p:font typeface="Montserrat" panose="020B0604020202020204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UaFGezgZYaitnkCihFU2+F6ICT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 Jiayu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310118-3D51-4587-A212-D338490844F5}">
  <a:tblStyle styleId="{85310118-3D51-4587-A212-D338490844F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70" d="100"/>
          <a:sy n="70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23T09:13:59.881" idx="1">
    <p:pos x="6000" y="0"/>
    <p:text>Edited, one more sign is added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nmft6qY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23T09:15:20.886" idx="2">
    <p:pos x="6000" y="0"/>
    <p:text>tested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nmft6qc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23T09:17:28.035" idx="3">
    <p:pos x="6000" y="0"/>
    <p:text>tested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nmft6qg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23T09:20:57.811" idx="4">
    <p:pos x="6000" y="0"/>
    <p:text>Edited, number "11" was written two times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nmft6qk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hu-HU"/>
              <a:t>futár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1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hu-HU"/>
              <a:t>futár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6450" y="811213"/>
            <a:ext cx="5246688" cy="405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12:notes"/>
          <p:cNvSpPr txBox="1">
            <a:spLocks noGrp="1"/>
          </p:cNvSpPr>
          <p:nvPr>
            <p:ph type="body" idx="1"/>
          </p:nvPr>
        </p:nvSpPr>
        <p:spPr>
          <a:xfrm>
            <a:off x="685800" y="5138390"/>
            <a:ext cx="5486400" cy="486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futár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futár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x8 Gri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6550" y="457200"/>
            <a:ext cx="6857999" cy="6857999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9;p18"/>
          <p:cNvSpPr txBox="1"/>
          <p:nvPr/>
        </p:nvSpPr>
        <p:spPr>
          <a:xfrm>
            <a:off x="187161" y="317384"/>
            <a:ext cx="247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0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Make your own</a:t>
            </a:r>
            <a:endParaRPr sz="1700" b="0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1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indi Challenge Card</a:t>
            </a:r>
            <a:endParaRPr sz="1700" b="1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157" y="6552392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38" y="6907355"/>
            <a:ext cx="1844045" cy="4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88" y="224113"/>
            <a:ext cx="9144003" cy="7324167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Google Shape;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758" y="6774064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5" y="7384823"/>
            <a:ext cx="1641233" cy="373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>
  <p:cSld name="1_Large Gri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oogle Shape;17;p20"/>
          <p:cNvGraphicFramePr/>
          <p:nvPr/>
        </p:nvGraphicFramePr>
        <p:xfrm>
          <a:off x="1429200" y="286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{85310118-3D51-4587-A212-D338490844F5}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png"/><Relationship Id="rId18" Type="http://schemas.openxmlformats.org/officeDocument/2006/relationships/comments" Target="../comments/comment3.xm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comments" Target="../comments/comment4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812" y="565960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7832964" y="484132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 txBox="1"/>
          <p:nvPr/>
        </p:nvSpPr>
        <p:spPr>
          <a:xfrm>
            <a:off x="95943" y="509385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33149" y="5721126"/>
            <a:ext cx="720000" cy="626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1"/>
          <p:cNvGrpSpPr/>
          <p:nvPr/>
        </p:nvGrpSpPr>
        <p:grpSpPr>
          <a:xfrm>
            <a:off x="4503203" y="2200315"/>
            <a:ext cx="941793" cy="707649"/>
            <a:chOff x="2249824" y="1228499"/>
            <a:chExt cx="941793" cy="707649"/>
          </a:xfrm>
        </p:grpSpPr>
        <p:sp>
          <p:nvSpPr>
            <p:cNvPr id="41" name="Google Shape;41;p1"/>
            <p:cNvSpPr txBox="1"/>
            <p:nvPr/>
          </p:nvSpPr>
          <p:spPr>
            <a:xfrm>
              <a:off x="2249824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id="42" name="Google Shape;42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507617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43" name="Google Shape;43;p1"/>
          <p:cNvGrpSpPr/>
          <p:nvPr/>
        </p:nvGrpSpPr>
        <p:grpSpPr>
          <a:xfrm>
            <a:off x="6204446" y="1352490"/>
            <a:ext cx="941793" cy="707649"/>
            <a:chOff x="3168285" y="1228499"/>
            <a:chExt cx="941793" cy="707649"/>
          </a:xfrm>
        </p:grpSpPr>
        <p:sp>
          <p:nvSpPr>
            <p:cNvPr id="44" name="Google Shape;44;p1"/>
            <p:cNvSpPr txBox="1"/>
            <p:nvPr/>
          </p:nvSpPr>
          <p:spPr>
            <a:xfrm>
              <a:off x="3168285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" name="Google Shape;45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26078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46" name="Google Shape;46;p1"/>
          <p:cNvGrpSpPr/>
          <p:nvPr/>
        </p:nvGrpSpPr>
        <p:grpSpPr>
          <a:xfrm>
            <a:off x="2792689" y="3916837"/>
            <a:ext cx="941793" cy="707649"/>
            <a:chOff x="1328127" y="3052385"/>
            <a:chExt cx="941793" cy="707649"/>
          </a:xfrm>
        </p:grpSpPr>
        <p:sp>
          <p:nvSpPr>
            <p:cNvPr id="47" name="Google Shape;47;p1"/>
            <p:cNvSpPr txBox="1"/>
            <p:nvPr/>
          </p:nvSpPr>
          <p:spPr>
            <a:xfrm>
              <a:off x="1328127" y="305238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" name="Google Shape;48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307603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49" name="Google Shape;49;p1"/>
          <p:cNvGrpSpPr/>
          <p:nvPr/>
        </p:nvGrpSpPr>
        <p:grpSpPr>
          <a:xfrm>
            <a:off x="6204446" y="5607145"/>
            <a:ext cx="941793" cy="707649"/>
            <a:chOff x="1328127" y="4856175"/>
            <a:chExt cx="941793" cy="707649"/>
          </a:xfrm>
        </p:grpSpPr>
        <p:sp>
          <p:nvSpPr>
            <p:cNvPr id="50" name="Google Shape;50;p1"/>
            <p:cNvSpPr txBox="1"/>
            <p:nvPr/>
          </p:nvSpPr>
          <p:spPr>
            <a:xfrm>
              <a:off x="1328127" y="485617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" name="Google Shape;51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487982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52" name="Google Shape;52;p1"/>
          <p:cNvGrpSpPr/>
          <p:nvPr/>
        </p:nvGrpSpPr>
        <p:grpSpPr>
          <a:xfrm>
            <a:off x="7935900" y="506778"/>
            <a:ext cx="941793" cy="707649"/>
            <a:chOff x="4070250" y="3046546"/>
            <a:chExt cx="941793" cy="707649"/>
          </a:xfrm>
        </p:grpSpPr>
        <p:sp>
          <p:nvSpPr>
            <p:cNvPr id="53" name="Google Shape;53;p1"/>
            <p:cNvSpPr txBox="1"/>
            <p:nvPr/>
          </p:nvSpPr>
          <p:spPr>
            <a:xfrm>
              <a:off x="4070250" y="304654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" name="Google Shape;54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28043" y="307019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pic>
        <p:nvPicPr>
          <p:cNvPr id="55" name="Google Shape;5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5808" y="516779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640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0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1663506" y="607160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2329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8687" y="29842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3752" y="29842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2043" y="122929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2329" y="21353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3752" y="30460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8687" y="21353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2329" y="5807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6638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3004" y="307209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344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8639" y="5807073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0"/>
          <p:cNvSpPr txBox="1"/>
          <p:nvPr/>
        </p:nvSpPr>
        <p:spPr>
          <a:xfrm>
            <a:off x="2249824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425" name="Google Shape;42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07617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26" name="Google Shape;426;p10"/>
          <p:cNvSpPr txBox="1"/>
          <p:nvPr/>
        </p:nvSpPr>
        <p:spPr>
          <a:xfrm>
            <a:off x="3168285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6078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28" name="Google Shape;428;p10"/>
          <p:cNvSpPr txBox="1"/>
          <p:nvPr/>
        </p:nvSpPr>
        <p:spPr>
          <a:xfrm>
            <a:off x="1328127" y="305238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5920" y="307603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30" name="Google Shape;430;p10"/>
          <p:cNvSpPr txBox="1"/>
          <p:nvPr/>
        </p:nvSpPr>
        <p:spPr>
          <a:xfrm>
            <a:off x="1328127" y="485617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5920" y="487982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32" name="Google Shape;432;p10"/>
          <p:cNvSpPr txBox="1"/>
          <p:nvPr/>
        </p:nvSpPr>
        <p:spPr>
          <a:xfrm>
            <a:off x="4070250" y="304654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8043" y="307019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34" name="Google Shape;434;p10"/>
          <p:cNvSpPr txBox="1"/>
          <p:nvPr/>
        </p:nvSpPr>
        <p:spPr>
          <a:xfrm>
            <a:off x="5884229" y="212107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42022" y="214471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36" name="Google Shape;436;p10"/>
          <p:cNvSpPr txBox="1"/>
          <p:nvPr/>
        </p:nvSpPr>
        <p:spPr>
          <a:xfrm>
            <a:off x="6805926" y="305016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63719" y="307380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38" name="Google Shape;438;p10"/>
          <p:cNvSpPr txBox="1"/>
          <p:nvPr/>
        </p:nvSpPr>
        <p:spPr>
          <a:xfrm>
            <a:off x="6790582" y="486977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48375" y="489342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41" name="Google Shape;441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35052" y="6752314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0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10" y="5992546"/>
            <a:ext cx="720000" cy="379125"/>
          </a:xfrm>
          <a:prstGeom prst="rect">
            <a:avLst/>
          </a:prstGeom>
        </p:spPr>
      </p:pic>
      <p:sp>
        <p:nvSpPr>
          <p:cNvPr id="50" name="Google Shape;38;p1">
            <a:extLst>
              <a:ext uri="{FF2B5EF4-FFF2-40B4-BE49-F238E27FC236}">
                <a16:creationId xmlns:a16="http://schemas.microsoft.com/office/drawing/2014/main" id="{BEE47D84-8D4F-A149-82E1-D8520F634431}"/>
              </a:ext>
            </a:extLst>
          </p:cNvPr>
          <p:cNvSpPr txBox="1"/>
          <p:nvPr/>
        </p:nvSpPr>
        <p:spPr>
          <a:xfrm>
            <a:off x="6948810" y="56007"/>
            <a:ext cx="2913108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 smtClean="0"/>
              <a:t>.</a:t>
            </a:r>
          </a:p>
          <a:p>
            <a:pPr lvl="0"/>
            <a:r>
              <a:rPr lang="hu-HU" dirty="0" err="1"/>
              <a:t>Avoid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roadblock</a:t>
            </a:r>
            <a:r>
              <a:rPr lang="hu-HU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640" y="580925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7239" y="304607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8640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1"/>
          <p:cNvPicPr preferRelativeResize="0"/>
          <p:nvPr/>
        </p:nvPicPr>
        <p:blipFill rotWithShape="1">
          <a:blip r:embed="rId6">
            <a:alphaModFix/>
          </a:blip>
          <a:srcRect b="30074"/>
          <a:stretch/>
        </p:blipFill>
        <p:spPr>
          <a:xfrm>
            <a:off x="1663506" y="607160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5531" y="122929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2329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3004" y="307131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8687" y="29842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83752" y="29842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52329" y="21353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8687" y="21353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52329" y="5807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16638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3344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1"/>
          <p:cNvSpPr txBox="1"/>
          <p:nvPr/>
        </p:nvSpPr>
        <p:spPr>
          <a:xfrm>
            <a:off x="2249824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475" name="Google Shape;47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07617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76" name="Google Shape;476;p11"/>
          <p:cNvSpPr txBox="1"/>
          <p:nvPr/>
        </p:nvSpPr>
        <p:spPr>
          <a:xfrm>
            <a:off x="3168285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26078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78" name="Google Shape;478;p11"/>
          <p:cNvSpPr txBox="1"/>
          <p:nvPr/>
        </p:nvSpPr>
        <p:spPr>
          <a:xfrm>
            <a:off x="1328127" y="305238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920" y="307603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80" name="Google Shape;480;p11"/>
          <p:cNvSpPr txBox="1"/>
          <p:nvPr/>
        </p:nvSpPr>
        <p:spPr>
          <a:xfrm>
            <a:off x="1328127" y="485617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920" y="487982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82" name="Google Shape;482;p11"/>
          <p:cNvSpPr txBox="1"/>
          <p:nvPr/>
        </p:nvSpPr>
        <p:spPr>
          <a:xfrm>
            <a:off x="4070250" y="304654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8043" y="307019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84" name="Google Shape;484;p11"/>
          <p:cNvSpPr txBox="1"/>
          <p:nvPr/>
        </p:nvSpPr>
        <p:spPr>
          <a:xfrm>
            <a:off x="5884229" y="212107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42022" y="214471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86" name="Google Shape;486;p11"/>
          <p:cNvSpPr txBox="1"/>
          <p:nvPr/>
        </p:nvSpPr>
        <p:spPr>
          <a:xfrm>
            <a:off x="6805926" y="305016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63719" y="307380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88" name="Google Shape;488;p11"/>
          <p:cNvSpPr txBox="1"/>
          <p:nvPr/>
        </p:nvSpPr>
        <p:spPr>
          <a:xfrm>
            <a:off x="6790582" y="486977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8375" y="489342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91" name="Google Shape;491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35052" y="6752314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1"/>
          <p:cNvPicPr preferRelativeResize="0"/>
          <p:nvPr/>
        </p:nvPicPr>
        <p:blipFill rotWithShape="1">
          <a:blip r:embed="rId6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10" y="5992546"/>
            <a:ext cx="720000" cy="379125"/>
          </a:xfrm>
          <a:prstGeom prst="rect">
            <a:avLst/>
          </a:prstGeom>
        </p:spPr>
      </p:pic>
      <p:sp>
        <p:nvSpPr>
          <p:cNvPr id="50" name="Google Shape;38;p1">
            <a:extLst>
              <a:ext uri="{FF2B5EF4-FFF2-40B4-BE49-F238E27FC236}">
                <a16:creationId xmlns:a16="http://schemas.microsoft.com/office/drawing/2014/main" id="{BEE47D84-8D4F-A149-82E1-D8520F634431}"/>
              </a:ext>
            </a:extLst>
          </p:cNvPr>
          <p:cNvSpPr txBox="1"/>
          <p:nvPr/>
        </p:nvSpPr>
        <p:spPr>
          <a:xfrm>
            <a:off x="6948810" y="56007"/>
            <a:ext cx="2913108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 smtClean="0"/>
              <a:t>.</a:t>
            </a:r>
          </a:p>
          <a:p>
            <a:pPr lvl="0"/>
            <a:r>
              <a:rPr lang="hu-HU" dirty="0" err="1"/>
              <a:t>Avoid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roadblock</a:t>
            </a:r>
            <a:r>
              <a:rPr lang="hu-HU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640" y="580925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0251" y="21353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8354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8687" y="3059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344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7239" y="304607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8640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2"/>
          <p:cNvPicPr preferRelativeResize="0"/>
          <p:nvPr/>
        </p:nvPicPr>
        <p:blipFill rotWithShape="1">
          <a:blip r:embed="rId7">
            <a:alphaModFix/>
          </a:blip>
          <a:srcRect b="30074"/>
          <a:stretch/>
        </p:blipFill>
        <p:spPr>
          <a:xfrm>
            <a:off x="1663506" y="607160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7239" y="3059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5531" y="122929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2329" y="21353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2329" y="580925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52329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3004" y="307131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2"/>
          <p:cNvSpPr txBox="1"/>
          <p:nvPr/>
        </p:nvSpPr>
        <p:spPr>
          <a:xfrm>
            <a:off x="2249824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525" name="Google Shape;525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07617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26" name="Google Shape;526;p12"/>
          <p:cNvSpPr txBox="1"/>
          <p:nvPr/>
        </p:nvSpPr>
        <p:spPr>
          <a:xfrm>
            <a:off x="3168285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26078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28" name="Google Shape;528;p12"/>
          <p:cNvSpPr txBox="1"/>
          <p:nvPr/>
        </p:nvSpPr>
        <p:spPr>
          <a:xfrm>
            <a:off x="1328127" y="305238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920" y="307603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30" name="Google Shape;530;p12"/>
          <p:cNvSpPr txBox="1"/>
          <p:nvPr/>
        </p:nvSpPr>
        <p:spPr>
          <a:xfrm>
            <a:off x="1328127" y="485617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920" y="487982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32" name="Google Shape;532;p12"/>
          <p:cNvSpPr txBox="1"/>
          <p:nvPr/>
        </p:nvSpPr>
        <p:spPr>
          <a:xfrm>
            <a:off x="4070250" y="304654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8043" y="307019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34" name="Google Shape;534;p12"/>
          <p:cNvSpPr txBox="1"/>
          <p:nvPr/>
        </p:nvSpPr>
        <p:spPr>
          <a:xfrm>
            <a:off x="5884229" y="212107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42022" y="214471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36" name="Google Shape;536;p12"/>
          <p:cNvSpPr txBox="1"/>
          <p:nvPr/>
        </p:nvSpPr>
        <p:spPr>
          <a:xfrm>
            <a:off x="6805926" y="305016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63719" y="307380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38" name="Google Shape;538;p12"/>
          <p:cNvSpPr txBox="1"/>
          <p:nvPr/>
        </p:nvSpPr>
        <p:spPr>
          <a:xfrm>
            <a:off x="6790582" y="486977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8375" y="489342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541" name="Google Shape;541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35052" y="6752314"/>
            <a:ext cx="82711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2"/>
          <p:cNvSpPr txBox="1"/>
          <p:nvPr/>
        </p:nvSpPr>
        <p:spPr>
          <a:xfrm>
            <a:off x="8073805" y="1240220"/>
            <a:ext cx="1218603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rgbClr val="FF0000"/>
                </a:solidFill>
              </a:rPr>
              <a:t>Solution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p12"/>
          <p:cNvPicPr preferRelativeResize="0"/>
          <p:nvPr/>
        </p:nvPicPr>
        <p:blipFill rotWithShape="1">
          <a:blip r:embed="rId7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10" y="5992546"/>
            <a:ext cx="720000" cy="379125"/>
          </a:xfrm>
          <a:prstGeom prst="rect">
            <a:avLst/>
          </a:prstGeom>
        </p:spPr>
      </p:pic>
      <p:sp>
        <p:nvSpPr>
          <p:cNvPr id="52" name="Google Shape;38;p1">
            <a:extLst>
              <a:ext uri="{FF2B5EF4-FFF2-40B4-BE49-F238E27FC236}">
                <a16:creationId xmlns:a16="http://schemas.microsoft.com/office/drawing/2014/main" id="{BEE47D84-8D4F-A149-82E1-D8520F634431}"/>
              </a:ext>
            </a:extLst>
          </p:cNvPr>
          <p:cNvSpPr txBox="1"/>
          <p:nvPr/>
        </p:nvSpPr>
        <p:spPr>
          <a:xfrm>
            <a:off x="6948810" y="56007"/>
            <a:ext cx="2913108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 smtClean="0"/>
              <a:t>.</a:t>
            </a:r>
          </a:p>
          <a:p>
            <a:pPr lvl="0"/>
            <a:r>
              <a:rPr lang="hu-HU" dirty="0" err="1"/>
              <a:t>Avoid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roadblock</a:t>
            </a:r>
            <a:r>
              <a:rPr lang="hu-HU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3875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2" name="Google Shape;562;p13"/>
          <p:cNvGrpSpPr/>
          <p:nvPr/>
        </p:nvGrpSpPr>
        <p:grpSpPr>
          <a:xfrm>
            <a:off x="1491662" y="6622005"/>
            <a:ext cx="684000" cy="903672"/>
            <a:chOff x="1491662" y="6551943"/>
            <a:chExt cx="684000" cy="903672"/>
          </a:xfrm>
        </p:grpSpPr>
        <p:pic>
          <p:nvPicPr>
            <p:cNvPr id="563" name="Google Shape;563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Google Shape;564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13"/>
          <p:cNvGrpSpPr/>
          <p:nvPr/>
        </p:nvGrpSpPr>
        <p:grpSpPr>
          <a:xfrm>
            <a:off x="3309846" y="6628875"/>
            <a:ext cx="684000" cy="903672"/>
            <a:chOff x="1491662" y="6551943"/>
            <a:chExt cx="684000" cy="903672"/>
          </a:xfrm>
        </p:grpSpPr>
        <p:pic>
          <p:nvPicPr>
            <p:cNvPr id="566" name="Google Shape;566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" name="Google Shape;567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13"/>
          <p:cNvGrpSpPr/>
          <p:nvPr/>
        </p:nvGrpSpPr>
        <p:grpSpPr>
          <a:xfrm>
            <a:off x="6070105" y="5732075"/>
            <a:ext cx="684000" cy="903672"/>
            <a:chOff x="1491662" y="6551943"/>
            <a:chExt cx="684000" cy="903672"/>
          </a:xfrm>
        </p:grpSpPr>
        <p:pic>
          <p:nvPicPr>
            <p:cNvPr id="569" name="Google Shape;56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0" name="Google Shape;570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1" name="Google Shape;571;p13"/>
          <p:cNvGrpSpPr/>
          <p:nvPr/>
        </p:nvGrpSpPr>
        <p:grpSpPr>
          <a:xfrm>
            <a:off x="6966779" y="6628875"/>
            <a:ext cx="684000" cy="903672"/>
            <a:chOff x="1491662" y="6551943"/>
            <a:chExt cx="684000" cy="903672"/>
          </a:xfrm>
        </p:grpSpPr>
        <p:pic>
          <p:nvPicPr>
            <p:cNvPr id="572" name="Google Shape;57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3" name="Google Shape;573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>
            <a:off x="4223577" y="5716931"/>
            <a:ext cx="684000" cy="903672"/>
            <a:chOff x="1491662" y="6551943"/>
            <a:chExt cx="684000" cy="903672"/>
          </a:xfrm>
        </p:grpSpPr>
        <p:pic>
          <p:nvPicPr>
            <p:cNvPr id="575" name="Google Shape;575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Google Shape;576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p13"/>
          <p:cNvGrpSpPr/>
          <p:nvPr/>
        </p:nvGrpSpPr>
        <p:grpSpPr>
          <a:xfrm>
            <a:off x="6051039" y="3888462"/>
            <a:ext cx="684000" cy="903672"/>
            <a:chOff x="1491662" y="6551943"/>
            <a:chExt cx="684000" cy="903672"/>
          </a:xfrm>
        </p:grpSpPr>
        <p:pic>
          <p:nvPicPr>
            <p:cNvPr id="578" name="Google Shape;578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p13"/>
          <p:cNvGrpSpPr/>
          <p:nvPr/>
        </p:nvGrpSpPr>
        <p:grpSpPr>
          <a:xfrm>
            <a:off x="7878501" y="5716931"/>
            <a:ext cx="684000" cy="903672"/>
            <a:chOff x="1491662" y="6551943"/>
            <a:chExt cx="684000" cy="903672"/>
          </a:xfrm>
        </p:grpSpPr>
        <p:pic>
          <p:nvPicPr>
            <p:cNvPr id="581" name="Google Shape;58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2" name="Google Shape;582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13"/>
          <p:cNvGrpSpPr/>
          <p:nvPr/>
        </p:nvGrpSpPr>
        <p:grpSpPr>
          <a:xfrm>
            <a:off x="3309846" y="3900820"/>
            <a:ext cx="684000" cy="903672"/>
            <a:chOff x="1491662" y="6551943"/>
            <a:chExt cx="684000" cy="903672"/>
          </a:xfrm>
        </p:grpSpPr>
        <p:pic>
          <p:nvPicPr>
            <p:cNvPr id="584" name="Google Shape;58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grpSp>
        <p:nvGrpSpPr>
          <p:cNvPr id="586" name="Google Shape;586;p13"/>
          <p:cNvGrpSpPr/>
          <p:nvPr/>
        </p:nvGrpSpPr>
        <p:grpSpPr>
          <a:xfrm>
            <a:off x="1496239" y="2975843"/>
            <a:ext cx="684000" cy="903672"/>
            <a:chOff x="1491662" y="6551943"/>
            <a:chExt cx="684000" cy="903672"/>
          </a:xfrm>
        </p:grpSpPr>
        <p:pic>
          <p:nvPicPr>
            <p:cNvPr id="587" name="Google Shape;587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8" name="Google Shape;588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p13"/>
          <p:cNvGrpSpPr/>
          <p:nvPr/>
        </p:nvGrpSpPr>
        <p:grpSpPr>
          <a:xfrm>
            <a:off x="583701" y="3888462"/>
            <a:ext cx="684000" cy="903672"/>
            <a:chOff x="1491662" y="6551943"/>
            <a:chExt cx="684000" cy="903672"/>
          </a:xfrm>
        </p:grpSpPr>
        <p:pic>
          <p:nvPicPr>
            <p:cNvPr id="590" name="Google Shape;59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" name="Google Shape;591;p13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13"/>
          <p:cNvGrpSpPr/>
          <p:nvPr/>
        </p:nvGrpSpPr>
        <p:grpSpPr>
          <a:xfrm>
            <a:off x="2399262" y="3900820"/>
            <a:ext cx="684000" cy="903672"/>
            <a:chOff x="1491662" y="6551943"/>
            <a:chExt cx="684000" cy="903672"/>
          </a:xfrm>
        </p:grpSpPr>
        <p:pic>
          <p:nvPicPr>
            <p:cNvPr id="593" name="Google Shape;593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4" name="Google Shape;594;p13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5" name="Google Shape;595;p13"/>
          <p:cNvGrpSpPr/>
          <p:nvPr/>
        </p:nvGrpSpPr>
        <p:grpSpPr>
          <a:xfrm>
            <a:off x="4215057" y="2072171"/>
            <a:ext cx="684000" cy="903672"/>
            <a:chOff x="1491662" y="6551943"/>
            <a:chExt cx="684000" cy="903672"/>
          </a:xfrm>
        </p:grpSpPr>
        <p:pic>
          <p:nvPicPr>
            <p:cNvPr id="596" name="Google Shape;596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7" name="Google Shape;597;p13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hu-HU" b="1"/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13"/>
          <p:cNvGrpSpPr/>
          <p:nvPr/>
        </p:nvGrpSpPr>
        <p:grpSpPr>
          <a:xfrm>
            <a:off x="6966779" y="1164103"/>
            <a:ext cx="684000" cy="903672"/>
            <a:chOff x="1491662" y="6551943"/>
            <a:chExt cx="684000" cy="903672"/>
          </a:xfrm>
        </p:grpSpPr>
        <p:pic>
          <p:nvPicPr>
            <p:cNvPr id="599" name="Google Shape;5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0" name="Google Shape;600;p13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hu-HU" b="1"/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1" name="Google Shape;60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12741" y="5842378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3"/>
          <p:cNvPicPr preferRelativeResize="0"/>
          <p:nvPr/>
        </p:nvPicPr>
        <p:blipFill rotWithShape="1">
          <a:blip r:embed="rId7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3"/>
          <p:cNvPicPr preferRelativeResize="0"/>
          <p:nvPr/>
        </p:nvPicPr>
        <p:blipFill rotWithShape="1">
          <a:blip r:embed="rId7">
            <a:alphaModFix/>
          </a:blip>
          <a:srcRect b="30074"/>
          <a:stretch/>
        </p:blipFill>
        <p:spPr>
          <a:xfrm rot="5400000">
            <a:off x="819438" y="5423392"/>
            <a:ext cx="213725" cy="8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38;p1">
            <a:extLst>
              <a:ext uri="{FF2B5EF4-FFF2-40B4-BE49-F238E27FC236}">
                <a16:creationId xmlns:a16="http://schemas.microsoft.com/office/drawing/2014/main" id="{51EDFBDF-FD76-4A41-9D63-B4DA76A3B960}"/>
              </a:ext>
            </a:extLst>
          </p:cNvPr>
          <p:cNvSpPr txBox="1"/>
          <p:nvPr/>
        </p:nvSpPr>
        <p:spPr>
          <a:xfrm>
            <a:off x="289953" y="8999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797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289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150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7996" y="3040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9724" y="213990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0673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8135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5798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8135" y="3044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0673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211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8135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55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528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3875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7" name="Google Shape;637;p14"/>
          <p:cNvGrpSpPr/>
          <p:nvPr/>
        </p:nvGrpSpPr>
        <p:grpSpPr>
          <a:xfrm>
            <a:off x="1491662" y="6622005"/>
            <a:ext cx="684000" cy="903672"/>
            <a:chOff x="1491662" y="6551943"/>
            <a:chExt cx="684000" cy="903672"/>
          </a:xfrm>
        </p:grpSpPr>
        <p:pic>
          <p:nvPicPr>
            <p:cNvPr id="638" name="Google Shape;638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Google Shape;639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14"/>
          <p:cNvGrpSpPr/>
          <p:nvPr/>
        </p:nvGrpSpPr>
        <p:grpSpPr>
          <a:xfrm>
            <a:off x="3309846" y="6628875"/>
            <a:ext cx="684000" cy="903672"/>
            <a:chOff x="1491662" y="6551943"/>
            <a:chExt cx="684000" cy="903672"/>
          </a:xfrm>
        </p:grpSpPr>
        <p:pic>
          <p:nvPicPr>
            <p:cNvPr id="641" name="Google Shape;641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2" name="Google Shape;642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14"/>
          <p:cNvGrpSpPr/>
          <p:nvPr/>
        </p:nvGrpSpPr>
        <p:grpSpPr>
          <a:xfrm>
            <a:off x="6070105" y="5732075"/>
            <a:ext cx="684000" cy="903672"/>
            <a:chOff x="1491662" y="6551943"/>
            <a:chExt cx="684000" cy="903672"/>
          </a:xfrm>
        </p:grpSpPr>
        <p:pic>
          <p:nvPicPr>
            <p:cNvPr id="644" name="Google Shape;64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" name="Google Shape;645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14"/>
          <p:cNvGrpSpPr/>
          <p:nvPr/>
        </p:nvGrpSpPr>
        <p:grpSpPr>
          <a:xfrm>
            <a:off x="6966779" y="6628875"/>
            <a:ext cx="684000" cy="903672"/>
            <a:chOff x="1491662" y="6551943"/>
            <a:chExt cx="684000" cy="903672"/>
          </a:xfrm>
        </p:grpSpPr>
        <p:pic>
          <p:nvPicPr>
            <p:cNvPr id="647" name="Google Shape;64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8" name="Google Shape;648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14"/>
          <p:cNvGrpSpPr/>
          <p:nvPr/>
        </p:nvGrpSpPr>
        <p:grpSpPr>
          <a:xfrm>
            <a:off x="4223577" y="5716931"/>
            <a:ext cx="684000" cy="903672"/>
            <a:chOff x="1491662" y="6551943"/>
            <a:chExt cx="684000" cy="903672"/>
          </a:xfrm>
        </p:grpSpPr>
        <p:pic>
          <p:nvPicPr>
            <p:cNvPr id="650" name="Google Shape;65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1" name="Google Shape;651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6051039" y="3888462"/>
            <a:ext cx="684000" cy="903672"/>
            <a:chOff x="1491662" y="6551943"/>
            <a:chExt cx="684000" cy="903672"/>
          </a:xfrm>
        </p:grpSpPr>
        <p:pic>
          <p:nvPicPr>
            <p:cNvPr id="653" name="Google Shape;653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Google Shape;654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14"/>
          <p:cNvGrpSpPr/>
          <p:nvPr/>
        </p:nvGrpSpPr>
        <p:grpSpPr>
          <a:xfrm>
            <a:off x="7878501" y="5716931"/>
            <a:ext cx="684000" cy="903672"/>
            <a:chOff x="1491662" y="6551943"/>
            <a:chExt cx="684000" cy="903672"/>
          </a:xfrm>
        </p:grpSpPr>
        <p:pic>
          <p:nvPicPr>
            <p:cNvPr id="656" name="Google Shape;656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14"/>
          <p:cNvGrpSpPr/>
          <p:nvPr/>
        </p:nvGrpSpPr>
        <p:grpSpPr>
          <a:xfrm>
            <a:off x="3309846" y="3900820"/>
            <a:ext cx="684000" cy="903672"/>
            <a:chOff x="1491662" y="6551943"/>
            <a:chExt cx="684000" cy="903672"/>
          </a:xfrm>
        </p:grpSpPr>
        <p:pic>
          <p:nvPicPr>
            <p:cNvPr id="659" name="Google Shape;65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0" name="Google Shape;660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grpSp>
        <p:nvGrpSpPr>
          <p:cNvPr id="661" name="Google Shape;661;p14"/>
          <p:cNvGrpSpPr/>
          <p:nvPr/>
        </p:nvGrpSpPr>
        <p:grpSpPr>
          <a:xfrm>
            <a:off x="1496239" y="2975843"/>
            <a:ext cx="684000" cy="903672"/>
            <a:chOff x="1491662" y="6551943"/>
            <a:chExt cx="684000" cy="903672"/>
          </a:xfrm>
        </p:grpSpPr>
        <p:pic>
          <p:nvPicPr>
            <p:cNvPr id="662" name="Google Shape;66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3" name="Google Shape;663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4"/>
          <p:cNvGrpSpPr/>
          <p:nvPr/>
        </p:nvGrpSpPr>
        <p:grpSpPr>
          <a:xfrm>
            <a:off x="583701" y="3888462"/>
            <a:ext cx="684000" cy="903672"/>
            <a:chOff x="1491662" y="6551943"/>
            <a:chExt cx="684000" cy="903672"/>
          </a:xfrm>
        </p:grpSpPr>
        <p:pic>
          <p:nvPicPr>
            <p:cNvPr id="665" name="Google Shape;66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6" name="Google Shape;666;p14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4"/>
          <p:cNvGrpSpPr/>
          <p:nvPr/>
        </p:nvGrpSpPr>
        <p:grpSpPr>
          <a:xfrm>
            <a:off x="2399262" y="3900820"/>
            <a:ext cx="684000" cy="903672"/>
            <a:chOff x="1491662" y="6551943"/>
            <a:chExt cx="684000" cy="903672"/>
          </a:xfrm>
        </p:grpSpPr>
        <p:pic>
          <p:nvPicPr>
            <p:cNvPr id="668" name="Google Shape;668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9" name="Google Shape;669;p14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hu-HU" b="1"/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4"/>
          <p:cNvGrpSpPr/>
          <p:nvPr/>
        </p:nvGrpSpPr>
        <p:grpSpPr>
          <a:xfrm>
            <a:off x="4215057" y="2072171"/>
            <a:ext cx="684000" cy="903672"/>
            <a:chOff x="1491662" y="6551943"/>
            <a:chExt cx="684000" cy="903672"/>
          </a:xfrm>
        </p:grpSpPr>
        <p:pic>
          <p:nvPicPr>
            <p:cNvPr id="671" name="Google Shape;671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2" name="Google Shape;672;p14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hu-HU" b="1"/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14"/>
          <p:cNvGrpSpPr/>
          <p:nvPr/>
        </p:nvGrpSpPr>
        <p:grpSpPr>
          <a:xfrm>
            <a:off x="6966779" y="1164103"/>
            <a:ext cx="684000" cy="903695"/>
            <a:chOff x="1491662" y="6551943"/>
            <a:chExt cx="684000" cy="903695"/>
          </a:xfrm>
        </p:grpSpPr>
        <p:pic>
          <p:nvPicPr>
            <p:cNvPr id="674" name="Google Shape;67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5" name="Google Shape;675;p14"/>
            <p:cNvSpPr txBox="1"/>
            <p:nvPr/>
          </p:nvSpPr>
          <p:spPr>
            <a:xfrm>
              <a:off x="1641943" y="7147838"/>
              <a:ext cx="383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hu-HU" b="1"/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6" name="Google Shape;67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12741" y="5842378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4"/>
          <p:cNvPicPr preferRelativeResize="0"/>
          <p:nvPr/>
        </p:nvPicPr>
        <p:blipFill rotWithShape="1">
          <a:blip r:embed="rId8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14"/>
          <p:cNvPicPr preferRelativeResize="0"/>
          <p:nvPr/>
        </p:nvPicPr>
        <p:blipFill rotWithShape="1">
          <a:blip r:embed="rId8">
            <a:alphaModFix/>
          </a:blip>
          <a:srcRect b="30074"/>
          <a:stretch/>
        </p:blipFill>
        <p:spPr>
          <a:xfrm rot="5400000">
            <a:off x="819438" y="5423392"/>
            <a:ext cx="213725" cy="8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38;p1">
            <a:extLst>
              <a:ext uri="{FF2B5EF4-FFF2-40B4-BE49-F238E27FC236}">
                <a16:creationId xmlns:a16="http://schemas.microsoft.com/office/drawing/2014/main" id="{4623D52D-057A-4941-A132-ED6ADEAFC12A}"/>
              </a:ext>
            </a:extLst>
          </p:cNvPr>
          <p:cNvSpPr txBox="1"/>
          <p:nvPr/>
        </p:nvSpPr>
        <p:spPr>
          <a:xfrm>
            <a:off x="289953" y="8999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  <p:pic>
        <p:nvPicPr>
          <p:cNvPr id="74" name="Google Shape;62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6973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0673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3148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8135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797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8135" y="3044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3875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1289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2150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87996" y="3040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9724" y="213990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90673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8135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5798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3211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55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4528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2" name="Google Shape;712;p15"/>
          <p:cNvGrpSpPr/>
          <p:nvPr/>
        </p:nvGrpSpPr>
        <p:grpSpPr>
          <a:xfrm>
            <a:off x="1491662" y="6622005"/>
            <a:ext cx="684000" cy="903672"/>
            <a:chOff x="1491662" y="6551943"/>
            <a:chExt cx="684000" cy="903672"/>
          </a:xfrm>
        </p:grpSpPr>
        <p:pic>
          <p:nvPicPr>
            <p:cNvPr id="713" name="Google Shape;713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4" name="Google Shape;714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15"/>
          <p:cNvGrpSpPr/>
          <p:nvPr/>
        </p:nvGrpSpPr>
        <p:grpSpPr>
          <a:xfrm>
            <a:off x="3309846" y="6628875"/>
            <a:ext cx="684000" cy="903672"/>
            <a:chOff x="1491662" y="6551943"/>
            <a:chExt cx="684000" cy="903672"/>
          </a:xfrm>
        </p:grpSpPr>
        <p:pic>
          <p:nvPicPr>
            <p:cNvPr id="716" name="Google Shape;716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" name="Google Shape;717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15"/>
          <p:cNvGrpSpPr/>
          <p:nvPr/>
        </p:nvGrpSpPr>
        <p:grpSpPr>
          <a:xfrm>
            <a:off x="6070105" y="5732075"/>
            <a:ext cx="684000" cy="903672"/>
            <a:chOff x="1491662" y="6551943"/>
            <a:chExt cx="684000" cy="903672"/>
          </a:xfrm>
        </p:grpSpPr>
        <p:pic>
          <p:nvPicPr>
            <p:cNvPr id="719" name="Google Shape;719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0" name="Google Shape;720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15"/>
          <p:cNvGrpSpPr/>
          <p:nvPr/>
        </p:nvGrpSpPr>
        <p:grpSpPr>
          <a:xfrm>
            <a:off x="6966779" y="6628875"/>
            <a:ext cx="684000" cy="903672"/>
            <a:chOff x="1491662" y="6551943"/>
            <a:chExt cx="684000" cy="903672"/>
          </a:xfrm>
        </p:grpSpPr>
        <p:pic>
          <p:nvPicPr>
            <p:cNvPr id="722" name="Google Shape;722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3" name="Google Shape;723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p15"/>
          <p:cNvGrpSpPr/>
          <p:nvPr/>
        </p:nvGrpSpPr>
        <p:grpSpPr>
          <a:xfrm>
            <a:off x="4223577" y="5716931"/>
            <a:ext cx="684000" cy="903672"/>
            <a:chOff x="1491662" y="6551943"/>
            <a:chExt cx="684000" cy="903672"/>
          </a:xfrm>
        </p:grpSpPr>
        <p:pic>
          <p:nvPicPr>
            <p:cNvPr id="725" name="Google Shape;725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7" name="Google Shape;727;p15"/>
          <p:cNvGrpSpPr/>
          <p:nvPr/>
        </p:nvGrpSpPr>
        <p:grpSpPr>
          <a:xfrm>
            <a:off x="6051039" y="3888462"/>
            <a:ext cx="684000" cy="903672"/>
            <a:chOff x="1491662" y="6551943"/>
            <a:chExt cx="684000" cy="903672"/>
          </a:xfrm>
        </p:grpSpPr>
        <p:pic>
          <p:nvPicPr>
            <p:cNvPr id="728" name="Google Shape;728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9" name="Google Shape;729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15"/>
          <p:cNvGrpSpPr/>
          <p:nvPr/>
        </p:nvGrpSpPr>
        <p:grpSpPr>
          <a:xfrm>
            <a:off x="7878501" y="5716931"/>
            <a:ext cx="684000" cy="903672"/>
            <a:chOff x="1491662" y="6551943"/>
            <a:chExt cx="684000" cy="903672"/>
          </a:xfrm>
        </p:grpSpPr>
        <p:pic>
          <p:nvPicPr>
            <p:cNvPr id="731" name="Google Shape;731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2" name="Google Shape;732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3" name="Google Shape;733;p15"/>
          <p:cNvGrpSpPr/>
          <p:nvPr/>
        </p:nvGrpSpPr>
        <p:grpSpPr>
          <a:xfrm>
            <a:off x="3309846" y="3900820"/>
            <a:ext cx="684000" cy="903672"/>
            <a:chOff x="1491662" y="6551943"/>
            <a:chExt cx="684000" cy="903672"/>
          </a:xfrm>
        </p:grpSpPr>
        <p:pic>
          <p:nvPicPr>
            <p:cNvPr id="734" name="Google Shape;734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5" name="Google Shape;735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grpSp>
        <p:nvGrpSpPr>
          <p:cNvPr id="736" name="Google Shape;736;p15"/>
          <p:cNvGrpSpPr/>
          <p:nvPr/>
        </p:nvGrpSpPr>
        <p:grpSpPr>
          <a:xfrm>
            <a:off x="1496239" y="2975843"/>
            <a:ext cx="684000" cy="903672"/>
            <a:chOff x="1491662" y="6551943"/>
            <a:chExt cx="684000" cy="903672"/>
          </a:xfrm>
        </p:grpSpPr>
        <p:pic>
          <p:nvPicPr>
            <p:cNvPr id="737" name="Google Shape;737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8" name="Google Shape;738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15"/>
          <p:cNvGrpSpPr/>
          <p:nvPr/>
        </p:nvGrpSpPr>
        <p:grpSpPr>
          <a:xfrm>
            <a:off x="583701" y="3888462"/>
            <a:ext cx="684000" cy="903672"/>
            <a:chOff x="1491662" y="6551943"/>
            <a:chExt cx="684000" cy="903672"/>
          </a:xfrm>
        </p:grpSpPr>
        <p:pic>
          <p:nvPicPr>
            <p:cNvPr id="740" name="Google Shape;740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1" name="Google Shape;741;p15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15"/>
          <p:cNvGrpSpPr/>
          <p:nvPr/>
        </p:nvGrpSpPr>
        <p:grpSpPr>
          <a:xfrm>
            <a:off x="2399262" y="3900820"/>
            <a:ext cx="684000" cy="903672"/>
            <a:chOff x="1491662" y="6551943"/>
            <a:chExt cx="684000" cy="903672"/>
          </a:xfrm>
        </p:grpSpPr>
        <p:pic>
          <p:nvPicPr>
            <p:cNvPr id="743" name="Google Shape;743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4" name="Google Shape;744;p15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15"/>
          <p:cNvGrpSpPr/>
          <p:nvPr/>
        </p:nvGrpSpPr>
        <p:grpSpPr>
          <a:xfrm>
            <a:off x="4215057" y="2072171"/>
            <a:ext cx="684000" cy="903672"/>
            <a:chOff x="1491662" y="6551943"/>
            <a:chExt cx="684000" cy="903672"/>
          </a:xfrm>
        </p:grpSpPr>
        <p:pic>
          <p:nvPicPr>
            <p:cNvPr id="746" name="Google Shape;746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15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hu-HU" b="1"/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5"/>
          <p:cNvGrpSpPr/>
          <p:nvPr/>
        </p:nvGrpSpPr>
        <p:grpSpPr>
          <a:xfrm>
            <a:off x="6966779" y="1164103"/>
            <a:ext cx="684000" cy="903672"/>
            <a:chOff x="1491662" y="6551943"/>
            <a:chExt cx="684000" cy="903672"/>
          </a:xfrm>
        </p:grpSpPr>
        <p:pic>
          <p:nvPicPr>
            <p:cNvPr id="749" name="Google Shape;749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0" name="Google Shape;750;p15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hu-HU" b="1"/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1" name="Google Shape;751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512741" y="5842378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5"/>
          <p:cNvPicPr preferRelativeResize="0"/>
          <p:nvPr/>
        </p:nvPicPr>
        <p:blipFill rotWithShape="1">
          <a:blip r:embed="rId11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5"/>
          <p:cNvPicPr preferRelativeResize="0"/>
          <p:nvPr/>
        </p:nvPicPr>
        <p:blipFill rotWithShape="1">
          <a:blip r:embed="rId11">
            <a:alphaModFix/>
          </a:blip>
          <a:srcRect b="30074"/>
          <a:stretch/>
        </p:blipFill>
        <p:spPr>
          <a:xfrm rot="5400000">
            <a:off x="819438" y="5423392"/>
            <a:ext cx="213725" cy="8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38;p1">
            <a:extLst>
              <a:ext uri="{FF2B5EF4-FFF2-40B4-BE49-F238E27FC236}">
                <a16:creationId xmlns:a16="http://schemas.microsoft.com/office/drawing/2014/main" id="{70460816-BD35-4D45-9B4C-05A6B16252CF}"/>
              </a:ext>
            </a:extLst>
          </p:cNvPr>
          <p:cNvSpPr txBox="1"/>
          <p:nvPr/>
        </p:nvSpPr>
        <p:spPr>
          <a:xfrm>
            <a:off x="289953" y="8999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673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7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489" y="6709315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0673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3148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5597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8135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55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8135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72489" y="30562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797" y="305848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797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4528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7996" y="305628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8135" y="3044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5597" y="213990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3875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7" name="Google Shape;787;p16"/>
          <p:cNvGrpSpPr/>
          <p:nvPr/>
        </p:nvGrpSpPr>
        <p:grpSpPr>
          <a:xfrm>
            <a:off x="1491662" y="6622005"/>
            <a:ext cx="684000" cy="903672"/>
            <a:chOff x="1491662" y="6551943"/>
            <a:chExt cx="684000" cy="903672"/>
          </a:xfrm>
        </p:grpSpPr>
        <p:pic>
          <p:nvPicPr>
            <p:cNvPr id="788" name="Google Shape;788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9" name="Google Shape;789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p16"/>
          <p:cNvGrpSpPr/>
          <p:nvPr/>
        </p:nvGrpSpPr>
        <p:grpSpPr>
          <a:xfrm>
            <a:off x="3309846" y="6628875"/>
            <a:ext cx="684000" cy="903672"/>
            <a:chOff x="1491662" y="6551943"/>
            <a:chExt cx="684000" cy="903672"/>
          </a:xfrm>
        </p:grpSpPr>
        <p:pic>
          <p:nvPicPr>
            <p:cNvPr id="791" name="Google Shape;791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2" name="Google Shape;792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" name="Google Shape;793;p16"/>
          <p:cNvGrpSpPr/>
          <p:nvPr/>
        </p:nvGrpSpPr>
        <p:grpSpPr>
          <a:xfrm>
            <a:off x="6070105" y="5732075"/>
            <a:ext cx="684000" cy="903672"/>
            <a:chOff x="1491662" y="6551943"/>
            <a:chExt cx="684000" cy="903672"/>
          </a:xfrm>
        </p:grpSpPr>
        <p:pic>
          <p:nvPicPr>
            <p:cNvPr id="794" name="Google Shape;794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5" name="Google Shape;795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p16"/>
          <p:cNvGrpSpPr/>
          <p:nvPr/>
        </p:nvGrpSpPr>
        <p:grpSpPr>
          <a:xfrm>
            <a:off x="6966779" y="6628875"/>
            <a:ext cx="684000" cy="903672"/>
            <a:chOff x="1491662" y="6551943"/>
            <a:chExt cx="684000" cy="903672"/>
          </a:xfrm>
        </p:grpSpPr>
        <p:pic>
          <p:nvPicPr>
            <p:cNvPr id="797" name="Google Shape;797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8" name="Google Shape;798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p16"/>
          <p:cNvGrpSpPr/>
          <p:nvPr/>
        </p:nvGrpSpPr>
        <p:grpSpPr>
          <a:xfrm>
            <a:off x="4223577" y="5716931"/>
            <a:ext cx="684000" cy="903672"/>
            <a:chOff x="1491662" y="6551943"/>
            <a:chExt cx="684000" cy="903672"/>
          </a:xfrm>
        </p:grpSpPr>
        <p:pic>
          <p:nvPicPr>
            <p:cNvPr id="800" name="Google Shape;800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1" name="Google Shape;801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16"/>
          <p:cNvGrpSpPr/>
          <p:nvPr/>
        </p:nvGrpSpPr>
        <p:grpSpPr>
          <a:xfrm>
            <a:off x="6051039" y="3888462"/>
            <a:ext cx="684000" cy="903672"/>
            <a:chOff x="1491662" y="6551943"/>
            <a:chExt cx="684000" cy="903672"/>
          </a:xfrm>
        </p:grpSpPr>
        <p:pic>
          <p:nvPicPr>
            <p:cNvPr id="803" name="Google Shape;803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4" name="Google Shape;804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16"/>
          <p:cNvGrpSpPr/>
          <p:nvPr/>
        </p:nvGrpSpPr>
        <p:grpSpPr>
          <a:xfrm>
            <a:off x="7878501" y="5716931"/>
            <a:ext cx="684000" cy="903672"/>
            <a:chOff x="1491662" y="6551943"/>
            <a:chExt cx="684000" cy="903672"/>
          </a:xfrm>
        </p:grpSpPr>
        <p:pic>
          <p:nvPicPr>
            <p:cNvPr id="806" name="Google Shape;806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7" name="Google Shape;807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" name="Google Shape;808;p16"/>
          <p:cNvGrpSpPr/>
          <p:nvPr/>
        </p:nvGrpSpPr>
        <p:grpSpPr>
          <a:xfrm>
            <a:off x="3309846" y="3900820"/>
            <a:ext cx="684000" cy="903672"/>
            <a:chOff x="1491662" y="6551943"/>
            <a:chExt cx="684000" cy="903672"/>
          </a:xfrm>
        </p:grpSpPr>
        <p:pic>
          <p:nvPicPr>
            <p:cNvPr id="809" name="Google Shape;809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0" name="Google Shape;810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grpSp>
        <p:nvGrpSpPr>
          <p:cNvPr id="811" name="Google Shape;811;p16"/>
          <p:cNvGrpSpPr/>
          <p:nvPr/>
        </p:nvGrpSpPr>
        <p:grpSpPr>
          <a:xfrm>
            <a:off x="1496239" y="2975843"/>
            <a:ext cx="684000" cy="903672"/>
            <a:chOff x="1491662" y="6551943"/>
            <a:chExt cx="684000" cy="903672"/>
          </a:xfrm>
        </p:grpSpPr>
        <p:pic>
          <p:nvPicPr>
            <p:cNvPr id="812" name="Google Shape;812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3" name="Google Shape;813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16"/>
          <p:cNvGrpSpPr/>
          <p:nvPr/>
        </p:nvGrpSpPr>
        <p:grpSpPr>
          <a:xfrm>
            <a:off x="583701" y="3888462"/>
            <a:ext cx="684000" cy="903672"/>
            <a:chOff x="1491662" y="6551943"/>
            <a:chExt cx="684000" cy="903672"/>
          </a:xfrm>
        </p:grpSpPr>
        <p:pic>
          <p:nvPicPr>
            <p:cNvPr id="815" name="Google Shape;815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6" name="Google Shape;816;p16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7" name="Google Shape;817;p16"/>
          <p:cNvGrpSpPr/>
          <p:nvPr/>
        </p:nvGrpSpPr>
        <p:grpSpPr>
          <a:xfrm>
            <a:off x="2399262" y="3900820"/>
            <a:ext cx="684000" cy="903672"/>
            <a:chOff x="1491662" y="6551943"/>
            <a:chExt cx="684000" cy="903672"/>
          </a:xfrm>
        </p:grpSpPr>
        <p:pic>
          <p:nvPicPr>
            <p:cNvPr id="818" name="Google Shape;818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9" name="Google Shape;819;p16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16"/>
          <p:cNvGrpSpPr/>
          <p:nvPr/>
        </p:nvGrpSpPr>
        <p:grpSpPr>
          <a:xfrm>
            <a:off x="4215057" y="2072171"/>
            <a:ext cx="684000" cy="1119095"/>
            <a:chOff x="1491662" y="6551943"/>
            <a:chExt cx="684000" cy="1119095"/>
          </a:xfrm>
        </p:grpSpPr>
        <p:pic>
          <p:nvPicPr>
            <p:cNvPr id="821" name="Google Shape;821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2" name="Google Shape;822;p16"/>
            <p:cNvSpPr txBox="1"/>
            <p:nvPr/>
          </p:nvSpPr>
          <p:spPr>
            <a:xfrm>
              <a:off x="1641943" y="7147838"/>
              <a:ext cx="383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hu-HU" b="1"/>
                <a:t>2</a:t>
              </a:r>
              <a:endParaRPr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823" name="Google Shape;823;p16"/>
          <p:cNvGrpSpPr/>
          <p:nvPr/>
        </p:nvGrpSpPr>
        <p:grpSpPr>
          <a:xfrm>
            <a:off x="6966779" y="1164103"/>
            <a:ext cx="684000" cy="903672"/>
            <a:chOff x="1491662" y="6551943"/>
            <a:chExt cx="684000" cy="903672"/>
          </a:xfrm>
        </p:grpSpPr>
        <p:pic>
          <p:nvPicPr>
            <p:cNvPr id="824" name="Google Shape;824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16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hu-HU" b="1"/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6" name="Google Shape;826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512741" y="5842378"/>
            <a:ext cx="82711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6"/>
          <p:cNvSpPr txBox="1"/>
          <p:nvPr/>
        </p:nvSpPr>
        <p:spPr>
          <a:xfrm>
            <a:off x="772227" y="1240220"/>
            <a:ext cx="1218603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rgbClr val="FF0000"/>
                </a:solidFill>
              </a:rPr>
              <a:t>Solution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p16"/>
          <p:cNvPicPr preferRelativeResize="0"/>
          <p:nvPr/>
        </p:nvPicPr>
        <p:blipFill rotWithShape="1">
          <a:blip r:embed="rId12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16"/>
          <p:cNvPicPr preferRelativeResize="0"/>
          <p:nvPr/>
        </p:nvPicPr>
        <p:blipFill rotWithShape="1">
          <a:blip r:embed="rId12">
            <a:alphaModFix/>
          </a:blip>
          <a:srcRect b="30074"/>
          <a:stretch/>
        </p:blipFill>
        <p:spPr>
          <a:xfrm rot="5400000">
            <a:off x="819438" y="5423392"/>
            <a:ext cx="213725" cy="8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38;p1">
            <a:extLst>
              <a:ext uri="{FF2B5EF4-FFF2-40B4-BE49-F238E27FC236}">
                <a16:creationId xmlns:a16="http://schemas.microsoft.com/office/drawing/2014/main" id="{354C9B7C-EC1E-F54C-BFCC-89526EDE2F6D}"/>
              </a:ext>
            </a:extLst>
          </p:cNvPr>
          <p:cNvSpPr txBox="1"/>
          <p:nvPr/>
        </p:nvSpPr>
        <p:spPr>
          <a:xfrm>
            <a:off x="289953" y="8999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812" y="565960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7832964" y="484132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33149" y="5721126"/>
            <a:ext cx="720000" cy="626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2"/>
          <p:cNvGrpSpPr/>
          <p:nvPr/>
        </p:nvGrpSpPr>
        <p:grpSpPr>
          <a:xfrm>
            <a:off x="4503203" y="2200315"/>
            <a:ext cx="941793" cy="707649"/>
            <a:chOff x="2249824" y="1228499"/>
            <a:chExt cx="941793" cy="707649"/>
          </a:xfrm>
        </p:grpSpPr>
        <p:sp>
          <p:nvSpPr>
            <p:cNvPr id="77" name="Google Shape;77;p2"/>
            <p:cNvSpPr txBox="1"/>
            <p:nvPr/>
          </p:nvSpPr>
          <p:spPr>
            <a:xfrm>
              <a:off x="2249824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id="78" name="Google Shape;78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507617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79" name="Google Shape;79;p2"/>
          <p:cNvGrpSpPr/>
          <p:nvPr/>
        </p:nvGrpSpPr>
        <p:grpSpPr>
          <a:xfrm>
            <a:off x="6204446" y="1352490"/>
            <a:ext cx="941793" cy="707649"/>
            <a:chOff x="3168285" y="1228499"/>
            <a:chExt cx="941793" cy="707649"/>
          </a:xfrm>
        </p:grpSpPr>
        <p:sp>
          <p:nvSpPr>
            <p:cNvPr id="80" name="Google Shape;80;p2"/>
            <p:cNvSpPr txBox="1"/>
            <p:nvPr/>
          </p:nvSpPr>
          <p:spPr>
            <a:xfrm>
              <a:off x="3168285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26078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82" name="Google Shape;82;p2"/>
          <p:cNvGrpSpPr/>
          <p:nvPr/>
        </p:nvGrpSpPr>
        <p:grpSpPr>
          <a:xfrm>
            <a:off x="2792689" y="3916837"/>
            <a:ext cx="941793" cy="707649"/>
            <a:chOff x="1328127" y="3052385"/>
            <a:chExt cx="941793" cy="707649"/>
          </a:xfrm>
        </p:grpSpPr>
        <p:sp>
          <p:nvSpPr>
            <p:cNvPr id="83" name="Google Shape;83;p2"/>
            <p:cNvSpPr txBox="1"/>
            <p:nvPr/>
          </p:nvSpPr>
          <p:spPr>
            <a:xfrm>
              <a:off x="1328127" y="305238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307603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85" name="Google Shape;85;p2"/>
          <p:cNvGrpSpPr/>
          <p:nvPr/>
        </p:nvGrpSpPr>
        <p:grpSpPr>
          <a:xfrm>
            <a:off x="5335791" y="5640237"/>
            <a:ext cx="941793" cy="707649"/>
            <a:chOff x="1328127" y="4856175"/>
            <a:chExt cx="941793" cy="707649"/>
          </a:xfrm>
        </p:grpSpPr>
        <p:sp>
          <p:nvSpPr>
            <p:cNvPr id="86" name="Google Shape;86;p2"/>
            <p:cNvSpPr txBox="1"/>
            <p:nvPr/>
          </p:nvSpPr>
          <p:spPr>
            <a:xfrm>
              <a:off x="1328127" y="485617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" name="Google Shape;87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487982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88" name="Google Shape;88;p2"/>
          <p:cNvGrpSpPr/>
          <p:nvPr/>
        </p:nvGrpSpPr>
        <p:grpSpPr>
          <a:xfrm>
            <a:off x="7935900" y="506778"/>
            <a:ext cx="941793" cy="707649"/>
            <a:chOff x="4070250" y="3046546"/>
            <a:chExt cx="941793" cy="707649"/>
          </a:xfrm>
        </p:grpSpPr>
        <p:sp>
          <p:nvSpPr>
            <p:cNvPr id="89" name="Google Shape;89;p2"/>
            <p:cNvSpPr txBox="1"/>
            <p:nvPr/>
          </p:nvSpPr>
          <p:spPr>
            <a:xfrm>
              <a:off x="4070250" y="304654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28043" y="307019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pic>
        <p:nvPicPr>
          <p:cNvPr id="91" name="Google Shape;9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5808" y="51677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0062" y="308807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0062" y="137613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6913" y="527716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8;p1">
            <a:extLst>
              <a:ext uri="{FF2B5EF4-FFF2-40B4-BE49-F238E27FC236}">
                <a16:creationId xmlns:a16="http://schemas.microsoft.com/office/drawing/2014/main" id="{60BEA0FC-60D1-CB4F-ABE9-2DA9BD3EC56A}"/>
              </a:ext>
            </a:extLst>
          </p:cNvPr>
          <p:cNvSpPr txBox="1"/>
          <p:nvPr/>
        </p:nvSpPr>
        <p:spPr>
          <a:xfrm>
            <a:off x="95943" y="509385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  <p:pic>
        <p:nvPicPr>
          <p:cNvPr id="40" name="Google Shape;9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021" y="564883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2248" y="3091316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812" y="565960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7832964" y="484132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33149" y="5721126"/>
            <a:ext cx="720000" cy="626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3"/>
          <p:cNvGrpSpPr/>
          <p:nvPr/>
        </p:nvGrpSpPr>
        <p:grpSpPr>
          <a:xfrm>
            <a:off x="4503203" y="2200315"/>
            <a:ext cx="941793" cy="707649"/>
            <a:chOff x="2249824" y="1228499"/>
            <a:chExt cx="941793" cy="707649"/>
          </a:xfrm>
        </p:grpSpPr>
        <p:sp>
          <p:nvSpPr>
            <p:cNvPr id="118" name="Google Shape;118;p3"/>
            <p:cNvSpPr txBox="1"/>
            <p:nvPr/>
          </p:nvSpPr>
          <p:spPr>
            <a:xfrm>
              <a:off x="2249824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id="119" name="Google Shape;119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507617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20" name="Google Shape;120;p3"/>
          <p:cNvGrpSpPr/>
          <p:nvPr/>
        </p:nvGrpSpPr>
        <p:grpSpPr>
          <a:xfrm>
            <a:off x="6204446" y="1352490"/>
            <a:ext cx="941793" cy="707649"/>
            <a:chOff x="3168285" y="1228499"/>
            <a:chExt cx="941793" cy="707649"/>
          </a:xfrm>
        </p:grpSpPr>
        <p:sp>
          <p:nvSpPr>
            <p:cNvPr id="121" name="Google Shape;121;p3"/>
            <p:cNvSpPr txBox="1"/>
            <p:nvPr/>
          </p:nvSpPr>
          <p:spPr>
            <a:xfrm>
              <a:off x="3168285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2" name="Google Shape;122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26078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23" name="Google Shape;123;p3"/>
          <p:cNvGrpSpPr/>
          <p:nvPr/>
        </p:nvGrpSpPr>
        <p:grpSpPr>
          <a:xfrm>
            <a:off x="2792689" y="3916837"/>
            <a:ext cx="941793" cy="707649"/>
            <a:chOff x="1328127" y="3052385"/>
            <a:chExt cx="941793" cy="707649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1328127" y="305238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5" name="Google Shape;125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307603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26" name="Google Shape;126;p3"/>
          <p:cNvGrpSpPr/>
          <p:nvPr/>
        </p:nvGrpSpPr>
        <p:grpSpPr>
          <a:xfrm>
            <a:off x="5335791" y="5640237"/>
            <a:ext cx="941793" cy="707649"/>
            <a:chOff x="1328127" y="4856175"/>
            <a:chExt cx="941793" cy="707649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1328127" y="485617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487982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29" name="Google Shape;129;p3"/>
          <p:cNvGrpSpPr/>
          <p:nvPr/>
        </p:nvGrpSpPr>
        <p:grpSpPr>
          <a:xfrm>
            <a:off x="7935900" y="506778"/>
            <a:ext cx="941793" cy="707649"/>
            <a:chOff x="4070250" y="3046546"/>
            <a:chExt cx="941793" cy="707649"/>
          </a:xfrm>
        </p:grpSpPr>
        <p:sp>
          <p:nvSpPr>
            <p:cNvPr id="130" name="Google Shape;130;p3"/>
            <p:cNvSpPr txBox="1"/>
            <p:nvPr/>
          </p:nvSpPr>
          <p:spPr>
            <a:xfrm>
              <a:off x="4070250" y="304654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1" name="Google Shape;131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28043" y="307019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pic>
        <p:nvPicPr>
          <p:cNvPr id="132" name="Google Shape;13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5808" y="51677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0062" y="137613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6913" y="52771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1183" y="3081217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8;p1">
            <a:extLst>
              <a:ext uri="{FF2B5EF4-FFF2-40B4-BE49-F238E27FC236}">
                <a16:creationId xmlns:a16="http://schemas.microsoft.com/office/drawing/2014/main" id="{D24DEC99-8D7E-2747-BC3F-ADEE8E449772}"/>
              </a:ext>
            </a:extLst>
          </p:cNvPr>
          <p:cNvSpPr txBox="1"/>
          <p:nvPr/>
        </p:nvSpPr>
        <p:spPr>
          <a:xfrm>
            <a:off x="95943" y="509385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  <p:pic>
        <p:nvPicPr>
          <p:cNvPr id="40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2248" y="309131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3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7021" y="5645954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812" y="565960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7832964" y="484132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33149" y="5721126"/>
            <a:ext cx="720000" cy="626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4"/>
          <p:cNvGrpSpPr/>
          <p:nvPr/>
        </p:nvGrpSpPr>
        <p:grpSpPr>
          <a:xfrm>
            <a:off x="4503203" y="2200315"/>
            <a:ext cx="941793" cy="707649"/>
            <a:chOff x="2249824" y="1228499"/>
            <a:chExt cx="941793" cy="707649"/>
          </a:xfrm>
        </p:grpSpPr>
        <p:sp>
          <p:nvSpPr>
            <p:cNvPr id="159" name="Google Shape;159;p4"/>
            <p:cNvSpPr txBox="1"/>
            <p:nvPr/>
          </p:nvSpPr>
          <p:spPr>
            <a:xfrm>
              <a:off x="2249824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id="160" name="Google Shape;160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507617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61" name="Google Shape;161;p4"/>
          <p:cNvGrpSpPr/>
          <p:nvPr/>
        </p:nvGrpSpPr>
        <p:grpSpPr>
          <a:xfrm>
            <a:off x="6204446" y="1352490"/>
            <a:ext cx="941793" cy="707649"/>
            <a:chOff x="3168285" y="1228499"/>
            <a:chExt cx="941793" cy="707649"/>
          </a:xfrm>
        </p:grpSpPr>
        <p:sp>
          <p:nvSpPr>
            <p:cNvPr id="162" name="Google Shape;162;p4"/>
            <p:cNvSpPr txBox="1"/>
            <p:nvPr/>
          </p:nvSpPr>
          <p:spPr>
            <a:xfrm>
              <a:off x="3168285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3" name="Google Shape;163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26078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64" name="Google Shape;164;p4"/>
          <p:cNvGrpSpPr/>
          <p:nvPr/>
        </p:nvGrpSpPr>
        <p:grpSpPr>
          <a:xfrm>
            <a:off x="2792689" y="3916837"/>
            <a:ext cx="941793" cy="707649"/>
            <a:chOff x="1328127" y="3052385"/>
            <a:chExt cx="941793" cy="707649"/>
          </a:xfrm>
        </p:grpSpPr>
        <p:sp>
          <p:nvSpPr>
            <p:cNvPr id="165" name="Google Shape;165;p4"/>
            <p:cNvSpPr txBox="1"/>
            <p:nvPr/>
          </p:nvSpPr>
          <p:spPr>
            <a:xfrm>
              <a:off x="1328127" y="305238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307603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67" name="Google Shape;167;p4"/>
          <p:cNvGrpSpPr/>
          <p:nvPr/>
        </p:nvGrpSpPr>
        <p:grpSpPr>
          <a:xfrm>
            <a:off x="5335791" y="5640237"/>
            <a:ext cx="941793" cy="707649"/>
            <a:chOff x="1328127" y="4856175"/>
            <a:chExt cx="941793" cy="707649"/>
          </a:xfrm>
        </p:grpSpPr>
        <p:sp>
          <p:nvSpPr>
            <p:cNvPr id="168" name="Google Shape;168;p4"/>
            <p:cNvSpPr txBox="1"/>
            <p:nvPr/>
          </p:nvSpPr>
          <p:spPr>
            <a:xfrm>
              <a:off x="1328127" y="485617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487982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70" name="Google Shape;170;p4"/>
          <p:cNvGrpSpPr/>
          <p:nvPr/>
        </p:nvGrpSpPr>
        <p:grpSpPr>
          <a:xfrm>
            <a:off x="7935900" y="506778"/>
            <a:ext cx="941793" cy="707649"/>
            <a:chOff x="4070250" y="3046546"/>
            <a:chExt cx="941793" cy="707649"/>
          </a:xfrm>
        </p:grpSpPr>
        <p:sp>
          <p:nvSpPr>
            <p:cNvPr id="171" name="Google Shape;171;p4"/>
            <p:cNvSpPr txBox="1"/>
            <p:nvPr/>
          </p:nvSpPr>
          <p:spPr>
            <a:xfrm>
              <a:off x="4070250" y="304654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2" name="Google Shape;172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28043" y="307019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pic>
        <p:nvPicPr>
          <p:cNvPr id="173" name="Google Shape;17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5808" y="51677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7021" y="308121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1183" y="308121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0062" y="137613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10805" y="1376154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773879" y="4672149"/>
            <a:ext cx="1218603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rgbClr val="FF0000"/>
                </a:solidFill>
              </a:rPr>
              <a:t>Solution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0807" y="51677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8;p1">
            <a:extLst>
              <a:ext uri="{FF2B5EF4-FFF2-40B4-BE49-F238E27FC236}">
                <a16:creationId xmlns:a16="http://schemas.microsoft.com/office/drawing/2014/main" id="{A91DCB53-B1C9-0640-BFC0-BCBA1421F9B7}"/>
              </a:ext>
            </a:extLst>
          </p:cNvPr>
          <p:cNvSpPr txBox="1"/>
          <p:nvPr/>
        </p:nvSpPr>
        <p:spPr>
          <a:xfrm>
            <a:off x="95943" y="509385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  <p:pic>
        <p:nvPicPr>
          <p:cNvPr id="42" name="Google Shape;13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7021" y="5645954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178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6113940" y="3131576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5"/>
          <p:cNvGrpSpPr/>
          <p:nvPr/>
        </p:nvGrpSpPr>
        <p:grpSpPr>
          <a:xfrm>
            <a:off x="3814920" y="3872918"/>
            <a:ext cx="684000" cy="903672"/>
            <a:chOff x="1491662" y="6551943"/>
            <a:chExt cx="684000" cy="903672"/>
          </a:xfrm>
        </p:grpSpPr>
        <p:pic>
          <p:nvPicPr>
            <p:cNvPr id="201" name="Google Shape;201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5"/>
          <p:cNvGrpSpPr/>
          <p:nvPr/>
        </p:nvGrpSpPr>
        <p:grpSpPr>
          <a:xfrm>
            <a:off x="3791134" y="5576221"/>
            <a:ext cx="684000" cy="903672"/>
            <a:chOff x="1491662" y="6551943"/>
            <a:chExt cx="684000" cy="903672"/>
          </a:xfrm>
        </p:grpSpPr>
        <p:pic>
          <p:nvPicPr>
            <p:cNvPr id="204" name="Google Shape;204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5"/>
          <p:cNvGrpSpPr/>
          <p:nvPr/>
        </p:nvGrpSpPr>
        <p:grpSpPr>
          <a:xfrm>
            <a:off x="5543948" y="2173811"/>
            <a:ext cx="684000" cy="903672"/>
            <a:chOff x="1491662" y="6551943"/>
            <a:chExt cx="684000" cy="903672"/>
          </a:xfrm>
        </p:grpSpPr>
        <p:pic>
          <p:nvPicPr>
            <p:cNvPr id="207" name="Google Shape;207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5"/>
          <p:cNvGrpSpPr/>
          <p:nvPr/>
        </p:nvGrpSpPr>
        <p:grpSpPr>
          <a:xfrm>
            <a:off x="7234099" y="2173811"/>
            <a:ext cx="684000" cy="903672"/>
            <a:chOff x="1491662" y="6551943"/>
            <a:chExt cx="684000" cy="903672"/>
          </a:xfrm>
        </p:grpSpPr>
        <p:pic>
          <p:nvPicPr>
            <p:cNvPr id="210" name="Google Shape;210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5"/>
          <p:cNvGrpSpPr/>
          <p:nvPr/>
        </p:nvGrpSpPr>
        <p:grpSpPr>
          <a:xfrm>
            <a:off x="7234099" y="5576221"/>
            <a:ext cx="684000" cy="903672"/>
            <a:chOff x="1491662" y="6551943"/>
            <a:chExt cx="684000" cy="903672"/>
          </a:xfrm>
        </p:grpSpPr>
        <p:pic>
          <p:nvPicPr>
            <p:cNvPr id="213" name="Google Shape;213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5"/>
          <p:cNvGrpSpPr/>
          <p:nvPr/>
        </p:nvGrpSpPr>
        <p:grpSpPr>
          <a:xfrm>
            <a:off x="7234099" y="3872918"/>
            <a:ext cx="684000" cy="903672"/>
            <a:chOff x="1491662" y="6551943"/>
            <a:chExt cx="684000" cy="903672"/>
          </a:xfrm>
        </p:grpSpPr>
        <p:pic>
          <p:nvPicPr>
            <p:cNvPr id="216" name="Google Shape;216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8" name="Google Shape;218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01195" y="651440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14125" y="4011374"/>
            <a:ext cx="720000" cy="62676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8;p1">
            <a:extLst>
              <a:ext uri="{FF2B5EF4-FFF2-40B4-BE49-F238E27FC236}">
                <a16:creationId xmlns:a16="http://schemas.microsoft.com/office/drawing/2014/main" id="{6ECB9CE3-B713-C34B-BE7C-1AC724B7C8EE}"/>
              </a:ext>
            </a:extLst>
          </p:cNvPr>
          <p:cNvSpPr txBox="1"/>
          <p:nvPr/>
        </p:nvSpPr>
        <p:spPr>
          <a:xfrm>
            <a:off x="95943" y="509385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178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6113940" y="3131576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6"/>
          <p:cNvGrpSpPr/>
          <p:nvPr/>
        </p:nvGrpSpPr>
        <p:grpSpPr>
          <a:xfrm>
            <a:off x="3814920" y="3872918"/>
            <a:ext cx="684000" cy="903672"/>
            <a:chOff x="1491662" y="6551943"/>
            <a:chExt cx="684000" cy="903672"/>
          </a:xfrm>
        </p:grpSpPr>
        <p:pic>
          <p:nvPicPr>
            <p:cNvPr id="240" name="Google Shape;240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6"/>
          <p:cNvGrpSpPr/>
          <p:nvPr/>
        </p:nvGrpSpPr>
        <p:grpSpPr>
          <a:xfrm>
            <a:off x="3791134" y="5576221"/>
            <a:ext cx="684000" cy="903672"/>
            <a:chOff x="1491662" y="6551943"/>
            <a:chExt cx="684000" cy="903672"/>
          </a:xfrm>
        </p:grpSpPr>
        <p:pic>
          <p:nvPicPr>
            <p:cNvPr id="243" name="Google Shape;243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6"/>
          <p:cNvGrpSpPr/>
          <p:nvPr/>
        </p:nvGrpSpPr>
        <p:grpSpPr>
          <a:xfrm>
            <a:off x="5543948" y="2173811"/>
            <a:ext cx="684000" cy="903672"/>
            <a:chOff x="1491662" y="6551943"/>
            <a:chExt cx="684000" cy="903672"/>
          </a:xfrm>
        </p:grpSpPr>
        <p:pic>
          <p:nvPicPr>
            <p:cNvPr id="246" name="Google Shape;246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6"/>
          <p:cNvGrpSpPr/>
          <p:nvPr/>
        </p:nvGrpSpPr>
        <p:grpSpPr>
          <a:xfrm>
            <a:off x="7234099" y="2173811"/>
            <a:ext cx="684000" cy="903672"/>
            <a:chOff x="1491662" y="6551943"/>
            <a:chExt cx="684000" cy="903672"/>
          </a:xfrm>
        </p:grpSpPr>
        <p:pic>
          <p:nvPicPr>
            <p:cNvPr id="249" name="Google Shape;249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6"/>
          <p:cNvGrpSpPr/>
          <p:nvPr/>
        </p:nvGrpSpPr>
        <p:grpSpPr>
          <a:xfrm>
            <a:off x="7234099" y="5576221"/>
            <a:ext cx="684000" cy="903672"/>
            <a:chOff x="1491662" y="6551943"/>
            <a:chExt cx="684000" cy="903672"/>
          </a:xfrm>
        </p:grpSpPr>
        <p:pic>
          <p:nvPicPr>
            <p:cNvPr id="252" name="Google Shape;252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7234099" y="3872918"/>
            <a:ext cx="684000" cy="903672"/>
            <a:chOff x="1491662" y="6551943"/>
            <a:chExt cx="684000" cy="903672"/>
          </a:xfrm>
        </p:grpSpPr>
        <p:pic>
          <p:nvPicPr>
            <p:cNvPr id="255" name="Google Shape;255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7" name="Google Shape;25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01195" y="651440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14125" y="4011374"/>
            <a:ext cx="720000" cy="62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8140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929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2473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3763" y="13743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4039" y="1374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7687" y="309512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7687" y="481149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38;p1">
            <a:extLst>
              <a:ext uri="{FF2B5EF4-FFF2-40B4-BE49-F238E27FC236}">
                <a16:creationId xmlns:a16="http://schemas.microsoft.com/office/drawing/2014/main" id="{E1E4E31A-F4F0-E242-B247-D9124DF936D2}"/>
              </a:ext>
            </a:extLst>
          </p:cNvPr>
          <p:cNvSpPr txBox="1"/>
          <p:nvPr/>
        </p:nvSpPr>
        <p:spPr>
          <a:xfrm>
            <a:off x="95943" y="509385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178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6113940" y="3131576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7"/>
          <p:cNvGrpSpPr/>
          <p:nvPr/>
        </p:nvGrpSpPr>
        <p:grpSpPr>
          <a:xfrm>
            <a:off x="3814920" y="3872918"/>
            <a:ext cx="684000" cy="903672"/>
            <a:chOff x="1491662" y="6551943"/>
            <a:chExt cx="684000" cy="903672"/>
          </a:xfrm>
        </p:grpSpPr>
        <p:pic>
          <p:nvPicPr>
            <p:cNvPr id="286" name="Google Shape;286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7"/>
          <p:cNvGrpSpPr/>
          <p:nvPr/>
        </p:nvGrpSpPr>
        <p:grpSpPr>
          <a:xfrm>
            <a:off x="3791134" y="5576221"/>
            <a:ext cx="684000" cy="903672"/>
            <a:chOff x="1491662" y="6551943"/>
            <a:chExt cx="684000" cy="903672"/>
          </a:xfrm>
        </p:grpSpPr>
        <p:pic>
          <p:nvPicPr>
            <p:cNvPr id="289" name="Google Shape;289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5543948" y="2173811"/>
            <a:ext cx="684000" cy="903672"/>
            <a:chOff x="1491662" y="6551943"/>
            <a:chExt cx="684000" cy="903672"/>
          </a:xfrm>
        </p:grpSpPr>
        <p:pic>
          <p:nvPicPr>
            <p:cNvPr id="292" name="Google Shape;292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7"/>
          <p:cNvGrpSpPr/>
          <p:nvPr/>
        </p:nvGrpSpPr>
        <p:grpSpPr>
          <a:xfrm>
            <a:off x="7234099" y="2173811"/>
            <a:ext cx="684000" cy="903672"/>
            <a:chOff x="1491662" y="6551943"/>
            <a:chExt cx="684000" cy="903672"/>
          </a:xfrm>
        </p:grpSpPr>
        <p:pic>
          <p:nvPicPr>
            <p:cNvPr id="295" name="Google Shape;295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>
            <a:off x="7234099" y="5576221"/>
            <a:ext cx="684000" cy="903672"/>
            <a:chOff x="1491662" y="6551943"/>
            <a:chExt cx="684000" cy="903672"/>
          </a:xfrm>
        </p:grpSpPr>
        <p:pic>
          <p:nvPicPr>
            <p:cNvPr id="298" name="Google Shape;298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7"/>
          <p:cNvGrpSpPr/>
          <p:nvPr/>
        </p:nvGrpSpPr>
        <p:grpSpPr>
          <a:xfrm>
            <a:off x="7234099" y="3872918"/>
            <a:ext cx="684000" cy="903672"/>
            <a:chOff x="1491662" y="6551943"/>
            <a:chExt cx="684000" cy="903672"/>
          </a:xfrm>
        </p:grpSpPr>
        <p:pic>
          <p:nvPicPr>
            <p:cNvPr id="301" name="Google Shape;301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3" name="Google Shape;303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01195" y="651440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14125" y="4011374"/>
            <a:ext cx="720000" cy="62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9298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91788" y="1376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1195" y="3092107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8140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929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4039" y="1374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7687" y="481149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38;p1">
            <a:extLst>
              <a:ext uri="{FF2B5EF4-FFF2-40B4-BE49-F238E27FC236}">
                <a16:creationId xmlns:a16="http://schemas.microsoft.com/office/drawing/2014/main" id="{434F38DC-A08C-6D4D-AF2B-F1BB80E79842}"/>
              </a:ext>
            </a:extLst>
          </p:cNvPr>
          <p:cNvSpPr txBox="1"/>
          <p:nvPr/>
        </p:nvSpPr>
        <p:spPr>
          <a:xfrm>
            <a:off x="95943" y="509385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178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8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6113940" y="3131576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8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8"/>
          <p:cNvGrpSpPr/>
          <p:nvPr/>
        </p:nvGrpSpPr>
        <p:grpSpPr>
          <a:xfrm>
            <a:off x="3814920" y="3872918"/>
            <a:ext cx="684000" cy="903672"/>
            <a:chOff x="1491662" y="6551943"/>
            <a:chExt cx="684000" cy="903672"/>
          </a:xfrm>
        </p:grpSpPr>
        <p:pic>
          <p:nvPicPr>
            <p:cNvPr id="332" name="Google Shape;332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8"/>
          <p:cNvGrpSpPr/>
          <p:nvPr/>
        </p:nvGrpSpPr>
        <p:grpSpPr>
          <a:xfrm>
            <a:off x="3791134" y="5576221"/>
            <a:ext cx="684000" cy="903672"/>
            <a:chOff x="1491662" y="6551943"/>
            <a:chExt cx="684000" cy="903672"/>
          </a:xfrm>
        </p:grpSpPr>
        <p:pic>
          <p:nvPicPr>
            <p:cNvPr id="335" name="Google Shape;335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8"/>
          <p:cNvGrpSpPr/>
          <p:nvPr/>
        </p:nvGrpSpPr>
        <p:grpSpPr>
          <a:xfrm>
            <a:off x="5543948" y="2173811"/>
            <a:ext cx="684000" cy="903672"/>
            <a:chOff x="1491662" y="6551943"/>
            <a:chExt cx="684000" cy="903672"/>
          </a:xfrm>
        </p:grpSpPr>
        <p:pic>
          <p:nvPicPr>
            <p:cNvPr id="338" name="Google Shape;338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8"/>
          <p:cNvGrpSpPr/>
          <p:nvPr/>
        </p:nvGrpSpPr>
        <p:grpSpPr>
          <a:xfrm>
            <a:off x="7234099" y="2173811"/>
            <a:ext cx="684000" cy="903672"/>
            <a:chOff x="1491662" y="6551943"/>
            <a:chExt cx="684000" cy="903672"/>
          </a:xfrm>
        </p:grpSpPr>
        <p:pic>
          <p:nvPicPr>
            <p:cNvPr id="341" name="Google Shape;341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8"/>
          <p:cNvGrpSpPr/>
          <p:nvPr/>
        </p:nvGrpSpPr>
        <p:grpSpPr>
          <a:xfrm>
            <a:off x="7234099" y="5576221"/>
            <a:ext cx="684000" cy="903672"/>
            <a:chOff x="1491662" y="6551943"/>
            <a:chExt cx="684000" cy="903672"/>
          </a:xfrm>
        </p:grpSpPr>
        <p:pic>
          <p:nvPicPr>
            <p:cNvPr id="344" name="Google Shape;344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8"/>
          <p:cNvGrpSpPr/>
          <p:nvPr/>
        </p:nvGrpSpPr>
        <p:grpSpPr>
          <a:xfrm>
            <a:off x="7234099" y="3872918"/>
            <a:ext cx="684000" cy="903672"/>
            <a:chOff x="1491662" y="6551943"/>
            <a:chExt cx="684000" cy="903672"/>
          </a:xfrm>
        </p:grpSpPr>
        <p:pic>
          <p:nvPicPr>
            <p:cNvPr id="347" name="Google Shape;347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9" name="Google Shape;349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01195" y="651440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14125" y="4011374"/>
            <a:ext cx="720000" cy="62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929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9298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4963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8140" y="1376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1195" y="137418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1195" y="3092107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7687" y="4809158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8"/>
          <p:cNvSpPr txBox="1"/>
          <p:nvPr/>
        </p:nvSpPr>
        <p:spPr>
          <a:xfrm>
            <a:off x="773879" y="4672149"/>
            <a:ext cx="1218603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rgbClr val="FF0000"/>
                </a:solidFill>
              </a:rPr>
              <a:t>Solution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38;p1">
            <a:extLst>
              <a:ext uri="{FF2B5EF4-FFF2-40B4-BE49-F238E27FC236}">
                <a16:creationId xmlns:a16="http://schemas.microsoft.com/office/drawing/2014/main" id="{8CED26E7-428B-B042-91D1-29A056BEFF0D}"/>
              </a:ext>
            </a:extLst>
          </p:cNvPr>
          <p:cNvSpPr txBox="1"/>
          <p:nvPr/>
        </p:nvSpPr>
        <p:spPr>
          <a:xfrm>
            <a:off x="95943" y="509385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640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1663506" y="607160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2329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9"/>
          <p:cNvGrpSpPr/>
          <p:nvPr/>
        </p:nvGrpSpPr>
        <p:grpSpPr>
          <a:xfrm>
            <a:off x="2249824" y="1228499"/>
            <a:ext cx="941793" cy="707649"/>
            <a:chOff x="2249824" y="1228499"/>
            <a:chExt cx="941793" cy="707649"/>
          </a:xfrm>
        </p:grpSpPr>
        <p:sp>
          <p:nvSpPr>
            <p:cNvPr id="368" name="Google Shape;368;p9"/>
            <p:cNvSpPr txBox="1"/>
            <p:nvPr/>
          </p:nvSpPr>
          <p:spPr>
            <a:xfrm>
              <a:off x="2249824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id="369" name="Google Shape;369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07617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70" name="Google Shape;370;p9"/>
          <p:cNvGrpSpPr/>
          <p:nvPr/>
        </p:nvGrpSpPr>
        <p:grpSpPr>
          <a:xfrm>
            <a:off x="3168285" y="1228499"/>
            <a:ext cx="941793" cy="707649"/>
            <a:chOff x="3168285" y="1228499"/>
            <a:chExt cx="941793" cy="707649"/>
          </a:xfrm>
        </p:grpSpPr>
        <p:sp>
          <p:nvSpPr>
            <p:cNvPr id="371" name="Google Shape;371;p9"/>
            <p:cNvSpPr txBox="1"/>
            <p:nvPr/>
          </p:nvSpPr>
          <p:spPr>
            <a:xfrm>
              <a:off x="3168285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2" name="Google Shape;372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6078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73" name="Google Shape;373;p9"/>
          <p:cNvGrpSpPr/>
          <p:nvPr/>
        </p:nvGrpSpPr>
        <p:grpSpPr>
          <a:xfrm>
            <a:off x="1328127" y="3052385"/>
            <a:ext cx="941793" cy="707649"/>
            <a:chOff x="1328127" y="3052385"/>
            <a:chExt cx="941793" cy="707649"/>
          </a:xfrm>
        </p:grpSpPr>
        <p:sp>
          <p:nvSpPr>
            <p:cNvPr id="374" name="Google Shape;374;p9"/>
            <p:cNvSpPr txBox="1"/>
            <p:nvPr/>
          </p:nvSpPr>
          <p:spPr>
            <a:xfrm>
              <a:off x="1328127" y="305238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5" name="Google Shape;375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5920" y="307603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76" name="Google Shape;376;p9"/>
          <p:cNvGrpSpPr/>
          <p:nvPr/>
        </p:nvGrpSpPr>
        <p:grpSpPr>
          <a:xfrm>
            <a:off x="1328127" y="4856175"/>
            <a:ext cx="941793" cy="707649"/>
            <a:chOff x="1328127" y="4856175"/>
            <a:chExt cx="941793" cy="707649"/>
          </a:xfrm>
        </p:grpSpPr>
        <p:sp>
          <p:nvSpPr>
            <p:cNvPr id="377" name="Google Shape;377;p9"/>
            <p:cNvSpPr txBox="1"/>
            <p:nvPr/>
          </p:nvSpPr>
          <p:spPr>
            <a:xfrm>
              <a:off x="1328127" y="485617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8" name="Google Shape;378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5920" y="487982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79" name="Google Shape;379;p9"/>
          <p:cNvGrpSpPr/>
          <p:nvPr/>
        </p:nvGrpSpPr>
        <p:grpSpPr>
          <a:xfrm>
            <a:off x="4070250" y="3046546"/>
            <a:ext cx="941793" cy="707649"/>
            <a:chOff x="4070250" y="3046546"/>
            <a:chExt cx="941793" cy="707649"/>
          </a:xfrm>
        </p:grpSpPr>
        <p:sp>
          <p:nvSpPr>
            <p:cNvPr id="380" name="Google Shape;380;p9"/>
            <p:cNvSpPr txBox="1"/>
            <p:nvPr/>
          </p:nvSpPr>
          <p:spPr>
            <a:xfrm>
              <a:off x="4070250" y="304654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1" name="Google Shape;381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28043" y="307019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82" name="Google Shape;382;p9"/>
          <p:cNvGrpSpPr/>
          <p:nvPr/>
        </p:nvGrpSpPr>
        <p:grpSpPr>
          <a:xfrm>
            <a:off x="5884229" y="2121070"/>
            <a:ext cx="941793" cy="707649"/>
            <a:chOff x="5884229" y="2121070"/>
            <a:chExt cx="941793" cy="707649"/>
          </a:xfrm>
        </p:grpSpPr>
        <p:sp>
          <p:nvSpPr>
            <p:cNvPr id="383" name="Google Shape;383;p9"/>
            <p:cNvSpPr txBox="1"/>
            <p:nvPr/>
          </p:nvSpPr>
          <p:spPr>
            <a:xfrm>
              <a:off x="5884229" y="2121070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4" name="Google Shape;384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42022" y="2144719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85" name="Google Shape;385;p9"/>
          <p:cNvGrpSpPr/>
          <p:nvPr/>
        </p:nvGrpSpPr>
        <p:grpSpPr>
          <a:xfrm>
            <a:off x="6805926" y="3050160"/>
            <a:ext cx="941793" cy="707649"/>
            <a:chOff x="6805926" y="3050160"/>
            <a:chExt cx="941793" cy="707649"/>
          </a:xfrm>
        </p:grpSpPr>
        <p:sp>
          <p:nvSpPr>
            <p:cNvPr id="386" name="Google Shape;386;p9"/>
            <p:cNvSpPr txBox="1"/>
            <p:nvPr/>
          </p:nvSpPr>
          <p:spPr>
            <a:xfrm>
              <a:off x="6805926" y="3050160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7" name="Google Shape;387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63719" y="3073809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88" name="Google Shape;388;p9"/>
          <p:cNvGrpSpPr/>
          <p:nvPr/>
        </p:nvGrpSpPr>
        <p:grpSpPr>
          <a:xfrm>
            <a:off x="6790582" y="4869776"/>
            <a:ext cx="941793" cy="707649"/>
            <a:chOff x="6790582" y="4869776"/>
            <a:chExt cx="941793" cy="707649"/>
          </a:xfrm>
        </p:grpSpPr>
        <p:sp>
          <p:nvSpPr>
            <p:cNvPr id="389" name="Google Shape;389;p9"/>
            <p:cNvSpPr txBox="1"/>
            <p:nvPr/>
          </p:nvSpPr>
          <p:spPr>
            <a:xfrm>
              <a:off x="6790582" y="486977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0" name="Google Shape;390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8375" y="489342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pic>
        <p:nvPicPr>
          <p:cNvPr id="391" name="Google Shape;39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5052" y="6752314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9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38;p1">
            <a:extLst>
              <a:ext uri="{FF2B5EF4-FFF2-40B4-BE49-F238E27FC236}">
                <a16:creationId xmlns:a16="http://schemas.microsoft.com/office/drawing/2014/main" id="{BEE47D84-8D4F-A149-82E1-D8520F634431}"/>
              </a:ext>
            </a:extLst>
          </p:cNvPr>
          <p:cNvSpPr txBox="1"/>
          <p:nvPr/>
        </p:nvSpPr>
        <p:spPr>
          <a:xfrm>
            <a:off x="6948810" y="56007"/>
            <a:ext cx="2913108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/>
              <a:t>Challenge</a:t>
            </a:r>
            <a:r>
              <a:rPr lang="hu-HU" sz="2000" b="1" dirty="0"/>
              <a:t>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Find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shortest</a:t>
            </a:r>
            <a:r>
              <a:rPr lang="hu-HU" dirty="0"/>
              <a:t> </a:t>
            </a:r>
            <a:r>
              <a:rPr lang="hu-HU" dirty="0" err="1"/>
              <a:t>route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courier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orders</a:t>
            </a:r>
            <a:r>
              <a:rPr lang="hu-HU" dirty="0" smtClean="0"/>
              <a:t>.</a:t>
            </a:r>
          </a:p>
          <a:p>
            <a:pPr lvl="0"/>
            <a:r>
              <a:rPr lang="hu-HU" dirty="0" err="1"/>
              <a:t>Avoid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roadblock</a:t>
            </a:r>
            <a:r>
              <a:rPr lang="hu-HU" dirty="0"/>
              <a:t>!</a:t>
            </a:r>
            <a:endParaRPr dirty="0"/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10" y="5992546"/>
            <a:ext cx="720000" cy="379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576</Words>
  <Application>Microsoft Office PowerPoint</Application>
  <PresentationFormat>Egyéni</PresentationFormat>
  <Paragraphs>196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Montserrat</vt:lpstr>
      <vt:lpstr>Arial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Szandavári-Csurgó Cintia</dc:creator>
  <cp:lastModifiedBy>Szandavári-Csurgó Cintia</cp:lastModifiedBy>
  <cp:revision>4</cp:revision>
  <dcterms:modified xsi:type="dcterms:W3CDTF">2023-05-09T11:28:58Z</dcterms:modified>
</cp:coreProperties>
</file>