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0058400" cy="7772400"/>
  <p:notesSz cx="6858000" cy="9945688"/>
  <p:embeddedFontLst>
    <p:embeddedFont>
      <p:font typeface="Montserrat" panose="020B0604020202020204" charset="-18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hnUjxjtGdRj8/K3huudX4DHz+l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079DAEC-0072-42BE-BF20-27224E6F7EAC}">
  <a:tblStyle styleId="{3079DAEC-0072-42BE-BF20-27224E6F7EA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1"/>
  </p:normalViewPr>
  <p:slideViewPr>
    <p:cSldViewPr snapToGrid="0" snapToObjects="1">
      <p:cViewPr varScale="1">
        <p:scale>
          <a:sx n="70" d="100"/>
          <a:sy n="70" d="100"/>
        </p:scale>
        <p:origin x="84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" name="Google Shape;22;p1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/>
              <a:t>Interactive Challenge Card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hu-HU">
                <a:solidFill>
                  <a:schemeClr val="dk1"/>
                </a:solidFill>
              </a:rPr>
              <a:t>Display with your classroom projector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hu-HU">
                <a:solidFill>
                  <a:schemeClr val="dk1"/>
                </a:solidFill>
              </a:rPr>
              <a:t>Drag and drop each color square to create a path for indi.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6" name="Google Shape;406;p10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hu-HU"/>
              <a:t>futár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6" name="Google Shape;456;p11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hu-HU"/>
              <a:t>futár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06450" y="811213"/>
            <a:ext cx="5246688" cy="4056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6" name="Google Shape;506;p12:notes"/>
          <p:cNvSpPr txBox="1">
            <a:spLocks noGrp="1"/>
          </p:cNvSpPr>
          <p:nvPr>
            <p:ph type="body" idx="1"/>
          </p:nvPr>
        </p:nvSpPr>
        <p:spPr>
          <a:xfrm>
            <a:off x="685800" y="5138390"/>
            <a:ext cx="5486400" cy="4867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hu-HU"/>
              <a:t>futár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3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4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15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16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/>
              <a:t>Interactive Challenge Card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hu-HU">
                <a:solidFill>
                  <a:schemeClr val="dk1"/>
                </a:solidFill>
              </a:rPr>
              <a:t>Display with your classroom projector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hu-HU">
                <a:solidFill>
                  <a:schemeClr val="dk1"/>
                </a:solidFill>
              </a:rPr>
              <a:t>Drag and drop each color square to create a path for indi.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/>
              <a:t>Interactive Challenge Card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hu-HU">
                <a:solidFill>
                  <a:schemeClr val="dk1"/>
                </a:solidFill>
              </a:rPr>
              <a:t>Display with your classroom projector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hu-HU">
                <a:solidFill>
                  <a:schemeClr val="dk1"/>
                </a:solidFill>
              </a:rPr>
              <a:t>Drag and drop each color square to create a path for indi.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4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/>
              <a:t>Interactive Challenge Card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hu-HU">
                <a:solidFill>
                  <a:schemeClr val="dk1"/>
                </a:solidFill>
              </a:rPr>
              <a:t>Display with your classroom projector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hu-HU">
                <a:solidFill>
                  <a:schemeClr val="dk1"/>
                </a:solidFill>
              </a:rPr>
              <a:t>Drag and drop each color square to create a path for indi.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5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/>
              <a:t>Interactive Challenge Card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hu-HU">
                <a:solidFill>
                  <a:schemeClr val="dk1"/>
                </a:solidFill>
              </a:rPr>
              <a:t>Display with your classroom projector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hu-HU">
                <a:solidFill>
                  <a:schemeClr val="dk1"/>
                </a:solidFill>
              </a:rPr>
              <a:t>Drag and drop each color square to create a path for indi.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6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/>
              <a:t>Interactive Challenge Card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hu-HU">
                <a:solidFill>
                  <a:schemeClr val="dk1"/>
                </a:solidFill>
              </a:rPr>
              <a:t>Display with your classroom projector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hu-HU">
                <a:solidFill>
                  <a:schemeClr val="dk1"/>
                </a:solidFill>
              </a:rPr>
              <a:t>Drag and drop each color square to create a path for indi.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p7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/>
              <a:t>Interactive Challenge Card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hu-HU">
                <a:solidFill>
                  <a:schemeClr val="dk1"/>
                </a:solidFill>
              </a:rPr>
              <a:t>Display with your classroom projector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hu-HU">
                <a:solidFill>
                  <a:schemeClr val="dk1"/>
                </a:solidFill>
              </a:rPr>
              <a:t>Drag and drop each color square to create a path for indi.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8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/>
              <a:t>Interactive Challenge Card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hu-HU">
                <a:solidFill>
                  <a:schemeClr val="dk1"/>
                </a:solidFill>
              </a:rPr>
              <a:t>Display with your classroom projector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hu-HU">
                <a:solidFill>
                  <a:schemeClr val="dk1"/>
                </a:solidFill>
              </a:rPr>
              <a:t>Drag and drop each color square to create a path for indi.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p9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hu-HU"/>
              <a:t>futár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x8 Grid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56550" y="457200"/>
            <a:ext cx="6857999" cy="6857999"/>
          </a:xfrm>
          <a:prstGeom prst="rect">
            <a:avLst/>
          </a:prstGeom>
          <a:noFill/>
          <a:ln w="114300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" name="Google Shape;9;p18"/>
          <p:cNvSpPr txBox="1"/>
          <p:nvPr/>
        </p:nvSpPr>
        <p:spPr>
          <a:xfrm>
            <a:off x="187161" y="317384"/>
            <a:ext cx="2473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hu-HU" sz="1700" b="0" i="0" u="none" strike="noStrike" cap="none">
                <a:solidFill>
                  <a:srgbClr val="1C9AD6"/>
                </a:solidFill>
                <a:latin typeface="Montserrat"/>
                <a:ea typeface="Montserrat"/>
                <a:cs typeface="Montserrat"/>
                <a:sym typeface="Montserrat"/>
              </a:rPr>
              <a:t>Make your own</a:t>
            </a:r>
            <a:endParaRPr sz="1700" b="0" i="0" u="none" strike="noStrike" cap="none">
              <a:solidFill>
                <a:srgbClr val="1C9AD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hu-HU" sz="1700" b="1" i="0" u="none" strike="noStrike" cap="none">
                <a:solidFill>
                  <a:srgbClr val="1C9AD6"/>
                </a:solidFill>
                <a:latin typeface="Montserrat"/>
                <a:ea typeface="Montserrat"/>
                <a:cs typeface="Montserrat"/>
                <a:sym typeface="Montserrat"/>
              </a:rPr>
              <a:t>indi Challenge Card</a:t>
            </a:r>
            <a:endParaRPr sz="1700" b="1" i="0" u="none" strike="noStrike" cap="none">
              <a:solidFill>
                <a:srgbClr val="1C9AD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" name="Google Shape;1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76157" y="6552392"/>
            <a:ext cx="612775" cy="652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3438" y="6907355"/>
            <a:ext cx="1844045" cy="419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Grid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188" y="224113"/>
            <a:ext cx="9144003" cy="7324167"/>
          </a:xfrm>
          <a:prstGeom prst="rect">
            <a:avLst/>
          </a:prstGeom>
          <a:noFill/>
          <a:ln w="114300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" name="Google Shape;1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23758" y="6774064"/>
            <a:ext cx="612775" cy="652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1975" y="7384823"/>
            <a:ext cx="1641233" cy="3730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Grid">
  <p:cSld name="1_Large Grid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oogle Shape;17;p20"/>
          <p:cNvGraphicFramePr/>
          <p:nvPr/>
        </p:nvGraphicFramePr>
        <p:xfrm>
          <a:off x="1429200" y="28620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{3079DAEC-0072-42BE-BF20-27224E6F7EAC}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8" name="Google Shape;18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45431" y="6833420"/>
            <a:ext cx="612775" cy="652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8429795" y="5545280"/>
            <a:ext cx="1844045" cy="419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/>
          <p:nvPr/>
        </p:nvSpPr>
        <p:spPr>
          <a:xfrm>
            <a:off x="1123025" y="1302050"/>
            <a:ext cx="734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12" Type="http://schemas.openxmlformats.org/officeDocument/2006/relationships/image" Target="../media/image11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5" Type="http://schemas.openxmlformats.org/officeDocument/2006/relationships/image" Target="../media/image13.png"/><Relationship Id="rId1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7.png"/><Relationship Id="rId1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12" Type="http://schemas.openxmlformats.org/officeDocument/2006/relationships/image" Target="../media/image7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7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8.png"/><Relationship Id="rId1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12" Type="http://schemas.openxmlformats.org/officeDocument/2006/relationships/image" Target="../media/image7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7.png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1.png"/><Relationship Id="rId5" Type="http://schemas.openxmlformats.org/officeDocument/2006/relationships/image" Target="../media/image19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10.png"/><Relationship Id="rId5" Type="http://schemas.openxmlformats.org/officeDocument/2006/relationships/image" Target="../media/image15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7.png"/><Relationship Id="rId1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6.png"/><Relationship Id="rId5" Type="http://schemas.openxmlformats.org/officeDocument/2006/relationships/image" Target="../media/image14.png"/><Relationship Id="rId15" Type="http://schemas.openxmlformats.org/officeDocument/2006/relationships/image" Target="../media/image15.png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9.png"/><Relationship Id="rId1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8.png"/><Relationship Id="rId3" Type="http://schemas.openxmlformats.org/officeDocument/2006/relationships/image" Target="../media/image14.png"/><Relationship Id="rId7" Type="http://schemas.openxmlformats.org/officeDocument/2006/relationships/image" Target="../media/image10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7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12" Type="http://schemas.openxmlformats.org/officeDocument/2006/relationships/image" Target="../media/image11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10.png"/><Relationship Id="rId5" Type="http://schemas.openxmlformats.org/officeDocument/2006/relationships/image" Target="../media/image13.png"/><Relationship Id="rId1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8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0812" y="5659602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1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 rot="-5400000">
            <a:off x="7832964" y="4841328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28120" y="203703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"/>
          <p:cNvSpPr txBox="1"/>
          <p:nvPr/>
        </p:nvSpPr>
        <p:spPr>
          <a:xfrm>
            <a:off x="95943" y="5093854"/>
            <a:ext cx="2581985" cy="1046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Kihívás:</a:t>
            </a:r>
            <a:endParaRPr sz="20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Az ételfutár a lehető legrövidebb úton járja be egymás után a címeket.</a:t>
            </a:r>
          </a:p>
        </p:txBody>
      </p:sp>
      <p:pic>
        <p:nvPicPr>
          <p:cNvPr id="39" name="Google Shape;39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033149" y="5721126"/>
            <a:ext cx="720000" cy="6267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" name="Google Shape;40;p1"/>
          <p:cNvGrpSpPr/>
          <p:nvPr/>
        </p:nvGrpSpPr>
        <p:grpSpPr>
          <a:xfrm>
            <a:off x="4503203" y="2200315"/>
            <a:ext cx="941793" cy="707649"/>
            <a:chOff x="2249824" y="1228499"/>
            <a:chExt cx="941793" cy="707649"/>
          </a:xfrm>
        </p:grpSpPr>
        <p:sp>
          <p:nvSpPr>
            <p:cNvPr id="41" name="Google Shape;41;p1"/>
            <p:cNvSpPr txBox="1"/>
            <p:nvPr/>
          </p:nvSpPr>
          <p:spPr>
            <a:xfrm>
              <a:off x="2249824" y="1228499"/>
              <a:ext cx="4892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pic>
          <p:nvPicPr>
            <p:cNvPr id="42" name="Google Shape;42;p1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2507617" y="1252148"/>
              <a:ext cx="684000" cy="684000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</p:spPr>
        </p:pic>
      </p:grpSp>
      <p:grpSp>
        <p:nvGrpSpPr>
          <p:cNvPr id="43" name="Google Shape;43;p1"/>
          <p:cNvGrpSpPr/>
          <p:nvPr/>
        </p:nvGrpSpPr>
        <p:grpSpPr>
          <a:xfrm>
            <a:off x="6204446" y="1352490"/>
            <a:ext cx="941793" cy="707649"/>
            <a:chOff x="3168285" y="1228499"/>
            <a:chExt cx="941793" cy="707649"/>
          </a:xfrm>
        </p:grpSpPr>
        <p:sp>
          <p:nvSpPr>
            <p:cNvPr id="44" name="Google Shape;44;p1"/>
            <p:cNvSpPr txBox="1"/>
            <p:nvPr/>
          </p:nvSpPr>
          <p:spPr>
            <a:xfrm>
              <a:off x="3168285" y="1228499"/>
              <a:ext cx="4892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5" name="Google Shape;45;p1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3426078" y="1252148"/>
              <a:ext cx="684000" cy="684000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</p:spPr>
        </p:pic>
      </p:grpSp>
      <p:grpSp>
        <p:nvGrpSpPr>
          <p:cNvPr id="46" name="Google Shape;46;p1"/>
          <p:cNvGrpSpPr/>
          <p:nvPr/>
        </p:nvGrpSpPr>
        <p:grpSpPr>
          <a:xfrm>
            <a:off x="2792689" y="3916837"/>
            <a:ext cx="941793" cy="707649"/>
            <a:chOff x="1328127" y="3052385"/>
            <a:chExt cx="941793" cy="707649"/>
          </a:xfrm>
        </p:grpSpPr>
        <p:sp>
          <p:nvSpPr>
            <p:cNvPr id="47" name="Google Shape;47;p1"/>
            <p:cNvSpPr txBox="1"/>
            <p:nvPr/>
          </p:nvSpPr>
          <p:spPr>
            <a:xfrm>
              <a:off x="1328127" y="3052385"/>
              <a:ext cx="4892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8" name="Google Shape;48;p1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585920" y="3076034"/>
              <a:ext cx="684000" cy="684000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</p:spPr>
        </p:pic>
      </p:grpSp>
      <p:grpSp>
        <p:nvGrpSpPr>
          <p:cNvPr id="49" name="Google Shape;49;p1"/>
          <p:cNvGrpSpPr/>
          <p:nvPr/>
        </p:nvGrpSpPr>
        <p:grpSpPr>
          <a:xfrm>
            <a:off x="6204446" y="5607145"/>
            <a:ext cx="941793" cy="707649"/>
            <a:chOff x="1328127" y="4856175"/>
            <a:chExt cx="941793" cy="707649"/>
          </a:xfrm>
        </p:grpSpPr>
        <p:sp>
          <p:nvSpPr>
            <p:cNvPr id="50" name="Google Shape;50;p1"/>
            <p:cNvSpPr txBox="1"/>
            <p:nvPr/>
          </p:nvSpPr>
          <p:spPr>
            <a:xfrm>
              <a:off x="1328127" y="4856175"/>
              <a:ext cx="4892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1" name="Google Shape;51;p1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585920" y="4879824"/>
              <a:ext cx="684000" cy="684000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</p:spPr>
        </p:pic>
      </p:grpSp>
      <p:grpSp>
        <p:nvGrpSpPr>
          <p:cNvPr id="52" name="Google Shape;52;p1"/>
          <p:cNvGrpSpPr/>
          <p:nvPr/>
        </p:nvGrpSpPr>
        <p:grpSpPr>
          <a:xfrm>
            <a:off x="7935900" y="506778"/>
            <a:ext cx="941793" cy="707649"/>
            <a:chOff x="4070250" y="3046546"/>
            <a:chExt cx="941793" cy="707649"/>
          </a:xfrm>
        </p:grpSpPr>
        <p:sp>
          <p:nvSpPr>
            <p:cNvPr id="53" name="Google Shape;53;p1"/>
            <p:cNvSpPr txBox="1"/>
            <p:nvPr/>
          </p:nvSpPr>
          <p:spPr>
            <a:xfrm>
              <a:off x="4070250" y="3046546"/>
              <a:ext cx="4892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4" name="Google Shape;54;p1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4328043" y="3070195"/>
              <a:ext cx="684000" cy="684000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</p:spPr>
        </p:pic>
      </p:grpSp>
      <p:pic>
        <p:nvPicPr>
          <p:cNvPr id="55" name="Google Shape;5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95808" y="516779"/>
            <a:ext cx="749808" cy="749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8640" y="672250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10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>
            <a:off x="1663506" y="6071607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52329" y="672250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78687" y="298425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83752" y="298425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42043" y="1229292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52329" y="213536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83752" y="304607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78687" y="213536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52329" y="580707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16638" y="396480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13004" y="307209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3344" y="396480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68639" y="5807073"/>
            <a:ext cx="749808" cy="749808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10"/>
          <p:cNvSpPr txBox="1"/>
          <p:nvPr/>
        </p:nvSpPr>
        <p:spPr>
          <a:xfrm>
            <a:off x="2249824" y="1228499"/>
            <a:ext cx="48923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pic>
        <p:nvPicPr>
          <p:cNvPr id="424" name="Google Shape;424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07617" y="1252148"/>
            <a:ext cx="684000" cy="6840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425" name="Google Shape;425;p10"/>
          <p:cNvSpPr txBox="1"/>
          <p:nvPr/>
        </p:nvSpPr>
        <p:spPr>
          <a:xfrm>
            <a:off x="3168285" y="1228499"/>
            <a:ext cx="48923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6" name="Google Shape;426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26078" y="1252148"/>
            <a:ext cx="684000" cy="6840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427" name="Google Shape;427;p10"/>
          <p:cNvSpPr txBox="1"/>
          <p:nvPr/>
        </p:nvSpPr>
        <p:spPr>
          <a:xfrm>
            <a:off x="1328127" y="3052385"/>
            <a:ext cx="48923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8" name="Google Shape;428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85920" y="3076034"/>
            <a:ext cx="684000" cy="6840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429" name="Google Shape;429;p10"/>
          <p:cNvSpPr txBox="1"/>
          <p:nvPr/>
        </p:nvSpPr>
        <p:spPr>
          <a:xfrm>
            <a:off x="1328127" y="4856175"/>
            <a:ext cx="48923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0" name="Google Shape;430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85920" y="4879824"/>
            <a:ext cx="684000" cy="6840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431" name="Google Shape;431;p10"/>
          <p:cNvSpPr txBox="1"/>
          <p:nvPr/>
        </p:nvSpPr>
        <p:spPr>
          <a:xfrm>
            <a:off x="4070250" y="3046546"/>
            <a:ext cx="48923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2" name="Google Shape;432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28043" y="3070195"/>
            <a:ext cx="684000" cy="6840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433" name="Google Shape;433;p10"/>
          <p:cNvSpPr txBox="1"/>
          <p:nvPr/>
        </p:nvSpPr>
        <p:spPr>
          <a:xfrm>
            <a:off x="5884229" y="2121070"/>
            <a:ext cx="48923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4" name="Google Shape;434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42022" y="2144719"/>
            <a:ext cx="684000" cy="6840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435" name="Google Shape;435;p10"/>
          <p:cNvSpPr txBox="1"/>
          <p:nvPr/>
        </p:nvSpPr>
        <p:spPr>
          <a:xfrm>
            <a:off x="6805926" y="3050160"/>
            <a:ext cx="48923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6" name="Google Shape;436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63719" y="3073809"/>
            <a:ext cx="684000" cy="6840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437" name="Google Shape;437;p10"/>
          <p:cNvSpPr txBox="1"/>
          <p:nvPr/>
        </p:nvSpPr>
        <p:spPr>
          <a:xfrm>
            <a:off x="6790582" y="4869776"/>
            <a:ext cx="48923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8" name="Google Shape;438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48375" y="4893425"/>
            <a:ext cx="684000" cy="6840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pic>
        <p:nvPicPr>
          <p:cNvPr id="440" name="Google Shape;440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235052" y="6752314"/>
            <a:ext cx="827111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10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>
            <a:off x="-868700" y="2578738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1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1055405" y="86356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055405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886579" y="219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1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-2887582" y="8650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1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1972481" y="8650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1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-2887582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1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1969238" y="3968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055405" y="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1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1975247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10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-2887582" y="258901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10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-1888653" y="2635368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Kép 4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810" y="5992546"/>
            <a:ext cx="720000" cy="379125"/>
          </a:xfrm>
          <a:prstGeom prst="rect">
            <a:avLst/>
          </a:prstGeom>
        </p:spPr>
      </p:pic>
      <p:sp>
        <p:nvSpPr>
          <p:cNvPr id="50" name="Google Shape;391;p9">
            <a:extLst>
              <a:ext uri="{FF2B5EF4-FFF2-40B4-BE49-F238E27FC236}">
                <a16:creationId xmlns:a16="http://schemas.microsoft.com/office/drawing/2014/main" id="{15DE1051-4B38-974E-963B-6041A4FB0BA4}"/>
              </a:ext>
            </a:extLst>
          </p:cNvPr>
          <p:cNvSpPr txBox="1"/>
          <p:nvPr/>
        </p:nvSpPr>
        <p:spPr>
          <a:xfrm>
            <a:off x="6790582" y="91740"/>
            <a:ext cx="3130203" cy="1046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Kihívás: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Az ételfutár a lehető legrövidebb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úton járja be egymás után a házakat</a:t>
            </a:r>
            <a:r>
              <a:rPr lang="hu-HU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smtClean="0"/>
              <a:t>Az útlezárást kerüld el!</a:t>
            </a:r>
            <a:endParaRPr lang="hu-HU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Google Shape;45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8640" y="5809255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77239" y="304607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68640" y="672250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11"/>
          <p:cNvPicPr preferRelativeResize="0"/>
          <p:nvPr/>
        </p:nvPicPr>
        <p:blipFill rotWithShape="1">
          <a:blip r:embed="rId6">
            <a:alphaModFix/>
          </a:blip>
          <a:srcRect b="30074"/>
          <a:stretch/>
        </p:blipFill>
        <p:spPr>
          <a:xfrm>
            <a:off x="1663506" y="6071607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35531" y="1229292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52329" y="672250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3004" y="3071312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78687" y="298425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283752" y="298425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852329" y="213536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78687" y="213536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852329" y="580707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016638" y="396480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33344" y="3964803"/>
            <a:ext cx="749808" cy="749808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11"/>
          <p:cNvSpPr txBox="1"/>
          <p:nvPr/>
        </p:nvSpPr>
        <p:spPr>
          <a:xfrm>
            <a:off x="2249824" y="1228499"/>
            <a:ext cx="48923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pic>
        <p:nvPicPr>
          <p:cNvPr id="474" name="Google Shape;474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507617" y="1252148"/>
            <a:ext cx="684000" cy="6840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475" name="Google Shape;475;p11"/>
          <p:cNvSpPr txBox="1"/>
          <p:nvPr/>
        </p:nvSpPr>
        <p:spPr>
          <a:xfrm>
            <a:off x="3168285" y="1228499"/>
            <a:ext cx="48923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6" name="Google Shape;476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426078" y="1252148"/>
            <a:ext cx="684000" cy="6840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477" name="Google Shape;477;p11"/>
          <p:cNvSpPr txBox="1"/>
          <p:nvPr/>
        </p:nvSpPr>
        <p:spPr>
          <a:xfrm>
            <a:off x="1328127" y="3052385"/>
            <a:ext cx="48923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8" name="Google Shape;478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585920" y="3076034"/>
            <a:ext cx="684000" cy="6840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479" name="Google Shape;479;p11"/>
          <p:cNvSpPr txBox="1"/>
          <p:nvPr/>
        </p:nvSpPr>
        <p:spPr>
          <a:xfrm>
            <a:off x="1328127" y="4856175"/>
            <a:ext cx="48923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0" name="Google Shape;480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585920" y="4879824"/>
            <a:ext cx="684000" cy="6840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481" name="Google Shape;481;p11"/>
          <p:cNvSpPr txBox="1"/>
          <p:nvPr/>
        </p:nvSpPr>
        <p:spPr>
          <a:xfrm>
            <a:off x="4070250" y="3046546"/>
            <a:ext cx="48923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2" name="Google Shape;482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328043" y="3070195"/>
            <a:ext cx="684000" cy="6840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483" name="Google Shape;483;p11"/>
          <p:cNvSpPr txBox="1"/>
          <p:nvPr/>
        </p:nvSpPr>
        <p:spPr>
          <a:xfrm>
            <a:off x="5884229" y="2121070"/>
            <a:ext cx="48923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4" name="Google Shape;484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142022" y="2144719"/>
            <a:ext cx="684000" cy="6840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485" name="Google Shape;485;p11"/>
          <p:cNvSpPr txBox="1"/>
          <p:nvPr/>
        </p:nvSpPr>
        <p:spPr>
          <a:xfrm>
            <a:off x="6805926" y="3050160"/>
            <a:ext cx="48923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6" name="Google Shape;486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063719" y="3073809"/>
            <a:ext cx="684000" cy="6840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487" name="Google Shape;487;p11"/>
          <p:cNvSpPr txBox="1"/>
          <p:nvPr/>
        </p:nvSpPr>
        <p:spPr>
          <a:xfrm>
            <a:off x="6790582" y="4869776"/>
            <a:ext cx="48923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8" name="Google Shape;488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048375" y="4893425"/>
            <a:ext cx="684000" cy="6840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pic>
        <p:nvPicPr>
          <p:cNvPr id="490" name="Google Shape;490;p1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235052" y="6752314"/>
            <a:ext cx="827111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11"/>
          <p:cNvPicPr preferRelativeResize="0"/>
          <p:nvPr/>
        </p:nvPicPr>
        <p:blipFill rotWithShape="1">
          <a:blip r:embed="rId6">
            <a:alphaModFix/>
          </a:blip>
          <a:srcRect b="30074"/>
          <a:stretch/>
        </p:blipFill>
        <p:spPr>
          <a:xfrm>
            <a:off x="-868700" y="2578738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-1055405" y="86356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1055405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886579" y="219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887582" y="8650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972481" y="8650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887582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1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1969238" y="3968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1055405" y="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1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1975247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1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-2887582" y="258901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1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-1888653" y="2635368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Kép 4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810" y="5992546"/>
            <a:ext cx="720000" cy="379125"/>
          </a:xfrm>
          <a:prstGeom prst="rect">
            <a:avLst/>
          </a:prstGeom>
        </p:spPr>
      </p:pic>
      <p:sp>
        <p:nvSpPr>
          <p:cNvPr id="50" name="Google Shape;391;p9">
            <a:extLst>
              <a:ext uri="{FF2B5EF4-FFF2-40B4-BE49-F238E27FC236}">
                <a16:creationId xmlns:a16="http://schemas.microsoft.com/office/drawing/2014/main" id="{15DE1051-4B38-974E-963B-6041A4FB0BA4}"/>
              </a:ext>
            </a:extLst>
          </p:cNvPr>
          <p:cNvSpPr txBox="1"/>
          <p:nvPr/>
        </p:nvSpPr>
        <p:spPr>
          <a:xfrm>
            <a:off x="6790582" y="91740"/>
            <a:ext cx="3130203" cy="1046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Kihívás: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Az ételfutár a lehető legrövidebb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úton járja be egymás után a házakat</a:t>
            </a:r>
            <a:r>
              <a:rPr lang="hu-HU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smtClean="0"/>
              <a:t>Az útlezárást kerüld el!</a:t>
            </a:r>
            <a:endParaRPr lang="hu-HU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Google Shape;50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8640" y="5809255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0251" y="21353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8354" y="396480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78687" y="30593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3344" y="396480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77239" y="304607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68640" y="672250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12"/>
          <p:cNvPicPr preferRelativeResize="0"/>
          <p:nvPr/>
        </p:nvPicPr>
        <p:blipFill rotWithShape="1">
          <a:blip r:embed="rId7">
            <a:alphaModFix/>
          </a:blip>
          <a:srcRect b="30074"/>
          <a:stretch/>
        </p:blipFill>
        <p:spPr>
          <a:xfrm>
            <a:off x="1663506" y="6071607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77239" y="30593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35531" y="1229292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52329" y="21353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52329" y="5809255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1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852329" y="672250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3004" y="3071312"/>
            <a:ext cx="749808" cy="749808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12"/>
          <p:cNvSpPr txBox="1"/>
          <p:nvPr/>
        </p:nvSpPr>
        <p:spPr>
          <a:xfrm>
            <a:off x="2249824" y="1228499"/>
            <a:ext cx="48923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pic>
        <p:nvPicPr>
          <p:cNvPr id="524" name="Google Shape;524;p1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507617" y="1252148"/>
            <a:ext cx="684000" cy="6840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525" name="Google Shape;525;p12"/>
          <p:cNvSpPr txBox="1"/>
          <p:nvPr/>
        </p:nvSpPr>
        <p:spPr>
          <a:xfrm>
            <a:off x="3168285" y="1228499"/>
            <a:ext cx="48923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6" name="Google Shape;526;p1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426078" y="1252148"/>
            <a:ext cx="684000" cy="6840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527" name="Google Shape;527;p12"/>
          <p:cNvSpPr txBox="1"/>
          <p:nvPr/>
        </p:nvSpPr>
        <p:spPr>
          <a:xfrm>
            <a:off x="1328127" y="3052385"/>
            <a:ext cx="48923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8" name="Google Shape;528;p1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585920" y="3076034"/>
            <a:ext cx="684000" cy="6840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529" name="Google Shape;529;p12"/>
          <p:cNvSpPr txBox="1"/>
          <p:nvPr/>
        </p:nvSpPr>
        <p:spPr>
          <a:xfrm>
            <a:off x="1328127" y="4856175"/>
            <a:ext cx="48923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0" name="Google Shape;530;p1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585920" y="4879824"/>
            <a:ext cx="684000" cy="6840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531" name="Google Shape;531;p12"/>
          <p:cNvSpPr txBox="1"/>
          <p:nvPr/>
        </p:nvSpPr>
        <p:spPr>
          <a:xfrm>
            <a:off x="4070250" y="3046546"/>
            <a:ext cx="48923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2" name="Google Shape;532;p1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328043" y="3070195"/>
            <a:ext cx="684000" cy="6840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533" name="Google Shape;533;p12"/>
          <p:cNvSpPr txBox="1"/>
          <p:nvPr/>
        </p:nvSpPr>
        <p:spPr>
          <a:xfrm>
            <a:off x="5884229" y="2121070"/>
            <a:ext cx="48923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4" name="Google Shape;534;p1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142022" y="2144719"/>
            <a:ext cx="684000" cy="6840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535" name="Google Shape;535;p12"/>
          <p:cNvSpPr txBox="1"/>
          <p:nvPr/>
        </p:nvSpPr>
        <p:spPr>
          <a:xfrm>
            <a:off x="6805926" y="3050160"/>
            <a:ext cx="48923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6" name="Google Shape;536;p1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063719" y="3073809"/>
            <a:ext cx="684000" cy="6840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537" name="Google Shape;537;p12"/>
          <p:cNvSpPr txBox="1"/>
          <p:nvPr/>
        </p:nvSpPr>
        <p:spPr>
          <a:xfrm>
            <a:off x="6790582" y="4869776"/>
            <a:ext cx="48923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8" name="Google Shape;538;p1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048375" y="4893425"/>
            <a:ext cx="684000" cy="6840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</p:pic>
      <p:pic>
        <p:nvPicPr>
          <p:cNvPr id="540" name="Google Shape;540;p1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235052" y="6752314"/>
            <a:ext cx="827111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12"/>
          <p:cNvSpPr txBox="1"/>
          <p:nvPr/>
        </p:nvSpPr>
        <p:spPr>
          <a:xfrm>
            <a:off x="7992835" y="1207443"/>
            <a:ext cx="1218603" cy="307777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Megoldás</a:t>
            </a:r>
            <a:endParaRPr sz="14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3" name="Google Shape;543;p12"/>
          <p:cNvPicPr preferRelativeResize="0"/>
          <p:nvPr/>
        </p:nvPicPr>
        <p:blipFill rotWithShape="1">
          <a:blip r:embed="rId7">
            <a:alphaModFix/>
          </a:blip>
          <a:srcRect b="30074"/>
          <a:stretch/>
        </p:blipFill>
        <p:spPr>
          <a:xfrm>
            <a:off x="-868700" y="2578738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1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-1055405" y="86356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1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1055405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2886579" y="219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887582" y="8650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972481" y="8650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887582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1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1969238" y="3968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1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1055405" y="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1975247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1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-2887582" y="258901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1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-1888653" y="2635368"/>
            <a:ext cx="576619" cy="657097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391;p9">
            <a:extLst>
              <a:ext uri="{FF2B5EF4-FFF2-40B4-BE49-F238E27FC236}">
                <a16:creationId xmlns:a16="http://schemas.microsoft.com/office/drawing/2014/main" id="{15DE1051-4B38-974E-963B-6041A4FB0BA4}"/>
              </a:ext>
            </a:extLst>
          </p:cNvPr>
          <p:cNvSpPr txBox="1"/>
          <p:nvPr/>
        </p:nvSpPr>
        <p:spPr>
          <a:xfrm>
            <a:off x="6790582" y="91740"/>
            <a:ext cx="3130203" cy="1046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Kihívás: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Az ételfutár a lehető legrövidebb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úton járja be egymás után a házakat</a:t>
            </a:r>
            <a:r>
              <a:rPr lang="hu-HU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smtClean="0"/>
              <a:t>Az útlezárást kerüld el!</a:t>
            </a:r>
            <a:endParaRPr lang="hu-HU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" name="Kép 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810" y="5992546"/>
            <a:ext cx="720000" cy="3791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Google Shape;55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797" y="670580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33875" y="3052775"/>
            <a:ext cx="749808" cy="7498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1" name="Google Shape;561;p13"/>
          <p:cNvGrpSpPr/>
          <p:nvPr/>
        </p:nvGrpSpPr>
        <p:grpSpPr>
          <a:xfrm>
            <a:off x="1491662" y="6622005"/>
            <a:ext cx="684000" cy="903672"/>
            <a:chOff x="1491662" y="6551943"/>
            <a:chExt cx="684000" cy="903672"/>
          </a:xfrm>
        </p:grpSpPr>
        <p:pic>
          <p:nvPicPr>
            <p:cNvPr id="562" name="Google Shape;562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3" name="Google Shape;563;p13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4" name="Google Shape;564;p13"/>
          <p:cNvGrpSpPr/>
          <p:nvPr/>
        </p:nvGrpSpPr>
        <p:grpSpPr>
          <a:xfrm>
            <a:off x="3309846" y="6628875"/>
            <a:ext cx="684000" cy="903672"/>
            <a:chOff x="1491662" y="6551943"/>
            <a:chExt cx="684000" cy="903672"/>
          </a:xfrm>
        </p:grpSpPr>
        <p:pic>
          <p:nvPicPr>
            <p:cNvPr id="565" name="Google Shape;565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6" name="Google Shape;566;p13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7" name="Google Shape;567;p13"/>
          <p:cNvGrpSpPr/>
          <p:nvPr/>
        </p:nvGrpSpPr>
        <p:grpSpPr>
          <a:xfrm>
            <a:off x="6070105" y="5732075"/>
            <a:ext cx="684000" cy="903672"/>
            <a:chOff x="1491662" y="6551943"/>
            <a:chExt cx="684000" cy="903672"/>
          </a:xfrm>
        </p:grpSpPr>
        <p:pic>
          <p:nvPicPr>
            <p:cNvPr id="568" name="Google Shape;568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9" name="Google Shape;569;p13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0" name="Google Shape;570;p13"/>
          <p:cNvGrpSpPr/>
          <p:nvPr/>
        </p:nvGrpSpPr>
        <p:grpSpPr>
          <a:xfrm>
            <a:off x="6966779" y="6628875"/>
            <a:ext cx="684000" cy="903672"/>
            <a:chOff x="1491662" y="6551943"/>
            <a:chExt cx="684000" cy="903672"/>
          </a:xfrm>
        </p:grpSpPr>
        <p:pic>
          <p:nvPicPr>
            <p:cNvPr id="571" name="Google Shape;571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2" name="Google Shape;572;p13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3" name="Google Shape;573;p13"/>
          <p:cNvGrpSpPr/>
          <p:nvPr/>
        </p:nvGrpSpPr>
        <p:grpSpPr>
          <a:xfrm>
            <a:off x="4223577" y="5716931"/>
            <a:ext cx="684000" cy="903672"/>
            <a:chOff x="1491662" y="6551943"/>
            <a:chExt cx="684000" cy="903672"/>
          </a:xfrm>
        </p:grpSpPr>
        <p:pic>
          <p:nvPicPr>
            <p:cNvPr id="574" name="Google Shape;574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5" name="Google Shape;575;p13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6" name="Google Shape;576;p13"/>
          <p:cNvGrpSpPr/>
          <p:nvPr/>
        </p:nvGrpSpPr>
        <p:grpSpPr>
          <a:xfrm>
            <a:off x="6051039" y="3888462"/>
            <a:ext cx="684000" cy="903672"/>
            <a:chOff x="1491662" y="6551943"/>
            <a:chExt cx="684000" cy="903672"/>
          </a:xfrm>
        </p:grpSpPr>
        <p:pic>
          <p:nvPicPr>
            <p:cNvPr id="577" name="Google Shape;577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8" name="Google Shape;578;p13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9" name="Google Shape;579;p13"/>
          <p:cNvGrpSpPr/>
          <p:nvPr/>
        </p:nvGrpSpPr>
        <p:grpSpPr>
          <a:xfrm>
            <a:off x="7878501" y="5716931"/>
            <a:ext cx="684000" cy="903672"/>
            <a:chOff x="1491662" y="6551943"/>
            <a:chExt cx="684000" cy="903672"/>
          </a:xfrm>
        </p:grpSpPr>
        <p:pic>
          <p:nvPicPr>
            <p:cNvPr id="580" name="Google Shape;580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1" name="Google Shape;581;p13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2" name="Google Shape;582;p13"/>
          <p:cNvGrpSpPr/>
          <p:nvPr/>
        </p:nvGrpSpPr>
        <p:grpSpPr>
          <a:xfrm>
            <a:off x="3309846" y="3900820"/>
            <a:ext cx="684000" cy="903672"/>
            <a:chOff x="1491662" y="6551943"/>
            <a:chExt cx="684000" cy="903672"/>
          </a:xfrm>
        </p:grpSpPr>
        <p:pic>
          <p:nvPicPr>
            <p:cNvPr id="583" name="Google Shape;583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4" name="Google Shape;584;p13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endParaRPr/>
            </a:p>
          </p:txBody>
        </p:sp>
      </p:grpSp>
      <p:grpSp>
        <p:nvGrpSpPr>
          <p:cNvPr id="585" name="Google Shape;585;p13"/>
          <p:cNvGrpSpPr/>
          <p:nvPr/>
        </p:nvGrpSpPr>
        <p:grpSpPr>
          <a:xfrm>
            <a:off x="1496239" y="2975843"/>
            <a:ext cx="684000" cy="903672"/>
            <a:chOff x="1491662" y="6551943"/>
            <a:chExt cx="684000" cy="903672"/>
          </a:xfrm>
        </p:grpSpPr>
        <p:pic>
          <p:nvPicPr>
            <p:cNvPr id="586" name="Google Shape;586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7" name="Google Shape;587;p13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8" name="Google Shape;588;p13"/>
          <p:cNvGrpSpPr/>
          <p:nvPr/>
        </p:nvGrpSpPr>
        <p:grpSpPr>
          <a:xfrm>
            <a:off x="583701" y="3888462"/>
            <a:ext cx="684000" cy="903672"/>
            <a:chOff x="1491662" y="6551943"/>
            <a:chExt cx="684000" cy="903672"/>
          </a:xfrm>
        </p:grpSpPr>
        <p:pic>
          <p:nvPicPr>
            <p:cNvPr id="589" name="Google Shape;589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0" name="Google Shape;590;p13"/>
            <p:cNvSpPr txBox="1"/>
            <p:nvPr/>
          </p:nvSpPr>
          <p:spPr>
            <a:xfrm>
              <a:off x="1641943" y="7147838"/>
              <a:ext cx="3834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1" name="Google Shape;591;p13"/>
          <p:cNvGrpSpPr/>
          <p:nvPr/>
        </p:nvGrpSpPr>
        <p:grpSpPr>
          <a:xfrm>
            <a:off x="2399262" y="3900820"/>
            <a:ext cx="684000" cy="903672"/>
            <a:chOff x="1491662" y="6551943"/>
            <a:chExt cx="684000" cy="903672"/>
          </a:xfrm>
        </p:grpSpPr>
        <p:pic>
          <p:nvPicPr>
            <p:cNvPr id="592" name="Google Shape;592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3" name="Google Shape;593;p13"/>
            <p:cNvSpPr txBox="1"/>
            <p:nvPr/>
          </p:nvSpPr>
          <p:spPr>
            <a:xfrm>
              <a:off x="1641943" y="7147838"/>
              <a:ext cx="3834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11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4" name="Google Shape;594;p13"/>
          <p:cNvGrpSpPr/>
          <p:nvPr/>
        </p:nvGrpSpPr>
        <p:grpSpPr>
          <a:xfrm>
            <a:off x="4215057" y="2072171"/>
            <a:ext cx="684000" cy="903672"/>
            <a:chOff x="1491662" y="6551943"/>
            <a:chExt cx="684000" cy="903672"/>
          </a:xfrm>
        </p:grpSpPr>
        <p:pic>
          <p:nvPicPr>
            <p:cNvPr id="595" name="Google Shape;595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6" name="Google Shape;596;p13"/>
            <p:cNvSpPr txBox="1"/>
            <p:nvPr/>
          </p:nvSpPr>
          <p:spPr>
            <a:xfrm>
              <a:off x="1641943" y="7147838"/>
              <a:ext cx="3834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11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7" name="Google Shape;597;p13"/>
          <p:cNvGrpSpPr/>
          <p:nvPr/>
        </p:nvGrpSpPr>
        <p:grpSpPr>
          <a:xfrm>
            <a:off x="6966779" y="1164103"/>
            <a:ext cx="684000" cy="903672"/>
            <a:chOff x="1491662" y="6551943"/>
            <a:chExt cx="684000" cy="903672"/>
          </a:xfrm>
        </p:grpSpPr>
        <p:pic>
          <p:nvPicPr>
            <p:cNvPr id="598" name="Google Shape;598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9" name="Google Shape;599;p13"/>
            <p:cNvSpPr txBox="1"/>
            <p:nvPr/>
          </p:nvSpPr>
          <p:spPr>
            <a:xfrm>
              <a:off x="1641943" y="7147838"/>
              <a:ext cx="3834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12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00" name="Google Shape;600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512741" y="5842378"/>
            <a:ext cx="827111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13"/>
          <p:cNvSpPr txBox="1"/>
          <p:nvPr/>
        </p:nvSpPr>
        <p:spPr>
          <a:xfrm>
            <a:off x="262991" y="100832"/>
            <a:ext cx="3141342" cy="830956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Kihívás: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Az ételfutár a lehető legrövidebb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úton járja be egymás után a címeket.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2" name="Google Shape;602;p13"/>
          <p:cNvPicPr preferRelativeResize="0"/>
          <p:nvPr/>
        </p:nvPicPr>
        <p:blipFill rotWithShape="1">
          <a:blip r:embed="rId7">
            <a:alphaModFix/>
          </a:blip>
          <a:srcRect b="30074"/>
          <a:stretch/>
        </p:blipFill>
        <p:spPr>
          <a:xfrm>
            <a:off x="-868700" y="2578738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55405" y="86356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1055405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886579" y="219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2887582" y="8650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-1972481" y="8650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2887582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1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-1969238" y="3968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1055405" y="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1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1975247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13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-2887582" y="258901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13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-1888653" y="2635368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13"/>
          <p:cNvPicPr preferRelativeResize="0"/>
          <p:nvPr/>
        </p:nvPicPr>
        <p:blipFill rotWithShape="1">
          <a:blip r:embed="rId7">
            <a:alphaModFix/>
          </a:blip>
          <a:srcRect b="30074"/>
          <a:stretch/>
        </p:blipFill>
        <p:spPr>
          <a:xfrm rot="5400000">
            <a:off x="819438" y="5423392"/>
            <a:ext cx="213725" cy="83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" name="Google Shape;61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797" y="670580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0797" y="4881919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1289" y="3052775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62150" y="3052775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87996" y="304080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49724" y="2139900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06973" y="3965394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0673" y="4881919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8135" y="4881919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45798" y="3965394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8135" y="30448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0673" y="670580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63211" y="670580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8135" y="670580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45597" y="670580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4528" y="4881919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33875" y="3052775"/>
            <a:ext cx="749808" cy="7498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6" name="Google Shape;636;p14"/>
          <p:cNvGrpSpPr/>
          <p:nvPr/>
        </p:nvGrpSpPr>
        <p:grpSpPr>
          <a:xfrm>
            <a:off x="1491662" y="6622005"/>
            <a:ext cx="684000" cy="903672"/>
            <a:chOff x="1491662" y="6551943"/>
            <a:chExt cx="684000" cy="903672"/>
          </a:xfrm>
        </p:grpSpPr>
        <p:pic>
          <p:nvPicPr>
            <p:cNvPr id="637" name="Google Shape;637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8" name="Google Shape;638;p14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9" name="Google Shape;639;p14"/>
          <p:cNvGrpSpPr/>
          <p:nvPr/>
        </p:nvGrpSpPr>
        <p:grpSpPr>
          <a:xfrm>
            <a:off x="3309846" y="6628875"/>
            <a:ext cx="684000" cy="903672"/>
            <a:chOff x="1491662" y="6551943"/>
            <a:chExt cx="684000" cy="903672"/>
          </a:xfrm>
        </p:grpSpPr>
        <p:pic>
          <p:nvPicPr>
            <p:cNvPr id="640" name="Google Shape;640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1" name="Google Shape;641;p14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2" name="Google Shape;642;p14"/>
          <p:cNvGrpSpPr/>
          <p:nvPr/>
        </p:nvGrpSpPr>
        <p:grpSpPr>
          <a:xfrm>
            <a:off x="6070105" y="5732075"/>
            <a:ext cx="684000" cy="903672"/>
            <a:chOff x="1491662" y="6551943"/>
            <a:chExt cx="684000" cy="903672"/>
          </a:xfrm>
        </p:grpSpPr>
        <p:pic>
          <p:nvPicPr>
            <p:cNvPr id="643" name="Google Shape;643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4" name="Google Shape;644;p14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5" name="Google Shape;645;p14"/>
          <p:cNvGrpSpPr/>
          <p:nvPr/>
        </p:nvGrpSpPr>
        <p:grpSpPr>
          <a:xfrm>
            <a:off x="6966779" y="6628875"/>
            <a:ext cx="684000" cy="903672"/>
            <a:chOff x="1491662" y="6551943"/>
            <a:chExt cx="684000" cy="903672"/>
          </a:xfrm>
        </p:grpSpPr>
        <p:pic>
          <p:nvPicPr>
            <p:cNvPr id="646" name="Google Shape;646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7" name="Google Shape;647;p14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8" name="Google Shape;648;p14"/>
          <p:cNvGrpSpPr/>
          <p:nvPr/>
        </p:nvGrpSpPr>
        <p:grpSpPr>
          <a:xfrm>
            <a:off x="4223577" y="5716931"/>
            <a:ext cx="684000" cy="903672"/>
            <a:chOff x="1491662" y="6551943"/>
            <a:chExt cx="684000" cy="903672"/>
          </a:xfrm>
        </p:grpSpPr>
        <p:pic>
          <p:nvPicPr>
            <p:cNvPr id="649" name="Google Shape;649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0" name="Google Shape;650;p14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1" name="Google Shape;651;p14"/>
          <p:cNvGrpSpPr/>
          <p:nvPr/>
        </p:nvGrpSpPr>
        <p:grpSpPr>
          <a:xfrm>
            <a:off x="6051039" y="3888462"/>
            <a:ext cx="684000" cy="903672"/>
            <a:chOff x="1491662" y="6551943"/>
            <a:chExt cx="684000" cy="903672"/>
          </a:xfrm>
        </p:grpSpPr>
        <p:pic>
          <p:nvPicPr>
            <p:cNvPr id="652" name="Google Shape;652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3" name="Google Shape;653;p14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4" name="Google Shape;654;p14"/>
          <p:cNvGrpSpPr/>
          <p:nvPr/>
        </p:nvGrpSpPr>
        <p:grpSpPr>
          <a:xfrm>
            <a:off x="7878501" y="5716931"/>
            <a:ext cx="684000" cy="903672"/>
            <a:chOff x="1491662" y="6551943"/>
            <a:chExt cx="684000" cy="903672"/>
          </a:xfrm>
        </p:grpSpPr>
        <p:pic>
          <p:nvPicPr>
            <p:cNvPr id="655" name="Google Shape;655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6" name="Google Shape;656;p14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7" name="Google Shape;657;p14"/>
          <p:cNvGrpSpPr/>
          <p:nvPr/>
        </p:nvGrpSpPr>
        <p:grpSpPr>
          <a:xfrm>
            <a:off x="3309846" y="3900820"/>
            <a:ext cx="684000" cy="903672"/>
            <a:chOff x="1491662" y="6551943"/>
            <a:chExt cx="684000" cy="903672"/>
          </a:xfrm>
        </p:grpSpPr>
        <p:pic>
          <p:nvPicPr>
            <p:cNvPr id="658" name="Google Shape;658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9" name="Google Shape;659;p14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endParaRPr/>
            </a:p>
          </p:txBody>
        </p:sp>
      </p:grpSp>
      <p:grpSp>
        <p:nvGrpSpPr>
          <p:cNvPr id="660" name="Google Shape;660;p14"/>
          <p:cNvGrpSpPr/>
          <p:nvPr/>
        </p:nvGrpSpPr>
        <p:grpSpPr>
          <a:xfrm>
            <a:off x="1496239" y="2975843"/>
            <a:ext cx="684000" cy="903672"/>
            <a:chOff x="1491662" y="6551943"/>
            <a:chExt cx="684000" cy="903672"/>
          </a:xfrm>
        </p:grpSpPr>
        <p:pic>
          <p:nvPicPr>
            <p:cNvPr id="661" name="Google Shape;661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2" name="Google Shape;662;p14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3" name="Google Shape;663;p14"/>
          <p:cNvGrpSpPr/>
          <p:nvPr/>
        </p:nvGrpSpPr>
        <p:grpSpPr>
          <a:xfrm>
            <a:off x="583701" y="3888462"/>
            <a:ext cx="684000" cy="903672"/>
            <a:chOff x="1491662" y="6551943"/>
            <a:chExt cx="684000" cy="903672"/>
          </a:xfrm>
        </p:grpSpPr>
        <p:pic>
          <p:nvPicPr>
            <p:cNvPr id="664" name="Google Shape;664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5" name="Google Shape;665;p14"/>
            <p:cNvSpPr txBox="1"/>
            <p:nvPr/>
          </p:nvSpPr>
          <p:spPr>
            <a:xfrm>
              <a:off x="1641943" y="7147838"/>
              <a:ext cx="3834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6" name="Google Shape;666;p14"/>
          <p:cNvGrpSpPr/>
          <p:nvPr/>
        </p:nvGrpSpPr>
        <p:grpSpPr>
          <a:xfrm>
            <a:off x="2399262" y="3900820"/>
            <a:ext cx="684000" cy="903672"/>
            <a:chOff x="1491662" y="6551943"/>
            <a:chExt cx="684000" cy="903672"/>
          </a:xfrm>
        </p:grpSpPr>
        <p:pic>
          <p:nvPicPr>
            <p:cNvPr id="667" name="Google Shape;667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8" name="Google Shape;668;p14"/>
            <p:cNvSpPr txBox="1"/>
            <p:nvPr/>
          </p:nvSpPr>
          <p:spPr>
            <a:xfrm>
              <a:off x="1641943" y="7147838"/>
              <a:ext cx="3834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11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9" name="Google Shape;669;p14"/>
          <p:cNvGrpSpPr/>
          <p:nvPr/>
        </p:nvGrpSpPr>
        <p:grpSpPr>
          <a:xfrm>
            <a:off x="4215057" y="2072171"/>
            <a:ext cx="684000" cy="903672"/>
            <a:chOff x="1491662" y="6551943"/>
            <a:chExt cx="684000" cy="903672"/>
          </a:xfrm>
        </p:grpSpPr>
        <p:pic>
          <p:nvPicPr>
            <p:cNvPr id="670" name="Google Shape;670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1" name="Google Shape;671;p14"/>
            <p:cNvSpPr txBox="1"/>
            <p:nvPr/>
          </p:nvSpPr>
          <p:spPr>
            <a:xfrm>
              <a:off x="1641943" y="7147838"/>
              <a:ext cx="3834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11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2" name="Google Shape;672;p14"/>
          <p:cNvGrpSpPr/>
          <p:nvPr/>
        </p:nvGrpSpPr>
        <p:grpSpPr>
          <a:xfrm>
            <a:off x="6966779" y="1164103"/>
            <a:ext cx="684000" cy="903672"/>
            <a:chOff x="1491662" y="6551943"/>
            <a:chExt cx="684000" cy="903672"/>
          </a:xfrm>
        </p:grpSpPr>
        <p:pic>
          <p:nvPicPr>
            <p:cNvPr id="673" name="Google Shape;673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4" name="Google Shape;674;p14"/>
            <p:cNvSpPr txBox="1"/>
            <p:nvPr/>
          </p:nvSpPr>
          <p:spPr>
            <a:xfrm>
              <a:off x="1641943" y="7147838"/>
              <a:ext cx="3834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12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75" name="Google Shape;675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512741" y="5842378"/>
            <a:ext cx="827111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14"/>
          <p:cNvPicPr preferRelativeResize="0"/>
          <p:nvPr/>
        </p:nvPicPr>
        <p:blipFill rotWithShape="1">
          <a:blip r:embed="rId8">
            <a:alphaModFix/>
          </a:blip>
          <a:srcRect b="30074"/>
          <a:stretch/>
        </p:blipFill>
        <p:spPr>
          <a:xfrm>
            <a:off x="-868700" y="2578738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1055405" y="86356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55405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886579" y="219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Google Shape;681;p1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-2887582" y="8650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p1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1972481" y="8650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1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-2887582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1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1969238" y="3968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1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1055405" y="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Google Shape;686;p1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-1975247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887582" y="258901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14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-1888653" y="2635368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14"/>
          <p:cNvPicPr preferRelativeResize="0"/>
          <p:nvPr/>
        </p:nvPicPr>
        <p:blipFill rotWithShape="1">
          <a:blip r:embed="rId8">
            <a:alphaModFix/>
          </a:blip>
          <a:srcRect b="30074"/>
          <a:stretch/>
        </p:blipFill>
        <p:spPr>
          <a:xfrm rot="5400000">
            <a:off x="819438" y="5423392"/>
            <a:ext cx="213725" cy="8311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601;p13">
            <a:extLst>
              <a:ext uri="{FF2B5EF4-FFF2-40B4-BE49-F238E27FC236}">
                <a16:creationId xmlns:a16="http://schemas.microsoft.com/office/drawing/2014/main" id="{16C1A0E5-9563-9340-810B-E83996964214}"/>
              </a:ext>
            </a:extLst>
          </p:cNvPr>
          <p:cNvSpPr txBox="1"/>
          <p:nvPr/>
        </p:nvSpPr>
        <p:spPr>
          <a:xfrm>
            <a:off x="262991" y="100832"/>
            <a:ext cx="3141342" cy="830956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Kihívás: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Az ételfutár a lehető legrövidebb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úton járja be egymás után a címeket.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4" name="Google Shape;69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797" y="670580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0673" y="670580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03148" y="3965394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18135" y="670580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0797" y="4881919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18135" y="30448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0" name="Google Shape;700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33875" y="3052775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1289" y="3052775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62150" y="3052775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287996" y="304080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49724" y="2139900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705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90673" y="4881919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Google Shape;706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18135" y="4881919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7" name="Google Shape;707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45798" y="3965394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8" name="Google Shape;708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63211" y="670580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9" name="Google Shape;709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45597" y="670580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0" name="Google Shape;710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64528" y="4881919"/>
            <a:ext cx="749808" cy="7498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1" name="Google Shape;711;p15"/>
          <p:cNvGrpSpPr/>
          <p:nvPr/>
        </p:nvGrpSpPr>
        <p:grpSpPr>
          <a:xfrm>
            <a:off x="1491662" y="6622005"/>
            <a:ext cx="684000" cy="903672"/>
            <a:chOff x="1491662" y="6551943"/>
            <a:chExt cx="684000" cy="903672"/>
          </a:xfrm>
        </p:grpSpPr>
        <p:pic>
          <p:nvPicPr>
            <p:cNvPr id="712" name="Google Shape;712;p1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3" name="Google Shape;713;p15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4" name="Google Shape;714;p15"/>
          <p:cNvGrpSpPr/>
          <p:nvPr/>
        </p:nvGrpSpPr>
        <p:grpSpPr>
          <a:xfrm>
            <a:off x="3309846" y="6628875"/>
            <a:ext cx="684000" cy="903672"/>
            <a:chOff x="1491662" y="6551943"/>
            <a:chExt cx="684000" cy="903672"/>
          </a:xfrm>
        </p:grpSpPr>
        <p:pic>
          <p:nvPicPr>
            <p:cNvPr id="715" name="Google Shape;715;p1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6" name="Google Shape;716;p15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7" name="Google Shape;717;p15"/>
          <p:cNvGrpSpPr/>
          <p:nvPr/>
        </p:nvGrpSpPr>
        <p:grpSpPr>
          <a:xfrm>
            <a:off x="6070105" y="5732075"/>
            <a:ext cx="684000" cy="903672"/>
            <a:chOff x="1491662" y="6551943"/>
            <a:chExt cx="684000" cy="903672"/>
          </a:xfrm>
        </p:grpSpPr>
        <p:pic>
          <p:nvPicPr>
            <p:cNvPr id="718" name="Google Shape;718;p1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9" name="Google Shape;719;p15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0" name="Google Shape;720;p15"/>
          <p:cNvGrpSpPr/>
          <p:nvPr/>
        </p:nvGrpSpPr>
        <p:grpSpPr>
          <a:xfrm>
            <a:off x="6966779" y="6628875"/>
            <a:ext cx="684000" cy="903672"/>
            <a:chOff x="1491662" y="6551943"/>
            <a:chExt cx="684000" cy="903672"/>
          </a:xfrm>
        </p:grpSpPr>
        <p:pic>
          <p:nvPicPr>
            <p:cNvPr id="721" name="Google Shape;721;p1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2" name="Google Shape;722;p15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3" name="Google Shape;723;p15"/>
          <p:cNvGrpSpPr/>
          <p:nvPr/>
        </p:nvGrpSpPr>
        <p:grpSpPr>
          <a:xfrm>
            <a:off x="4223577" y="5716931"/>
            <a:ext cx="684000" cy="903672"/>
            <a:chOff x="1491662" y="6551943"/>
            <a:chExt cx="684000" cy="903672"/>
          </a:xfrm>
        </p:grpSpPr>
        <p:pic>
          <p:nvPicPr>
            <p:cNvPr id="724" name="Google Shape;724;p1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5" name="Google Shape;725;p15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6" name="Google Shape;726;p15"/>
          <p:cNvGrpSpPr/>
          <p:nvPr/>
        </p:nvGrpSpPr>
        <p:grpSpPr>
          <a:xfrm>
            <a:off x="6051039" y="3888462"/>
            <a:ext cx="684000" cy="903672"/>
            <a:chOff x="1491662" y="6551943"/>
            <a:chExt cx="684000" cy="903672"/>
          </a:xfrm>
        </p:grpSpPr>
        <p:pic>
          <p:nvPicPr>
            <p:cNvPr id="727" name="Google Shape;727;p1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8" name="Google Shape;728;p15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9" name="Google Shape;729;p15"/>
          <p:cNvGrpSpPr/>
          <p:nvPr/>
        </p:nvGrpSpPr>
        <p:grpSpPr>
          <a:xfrm>
            <a:off x="7878501" y="5716931"/>
            <a:ext cx="684000" cy="903672"/>
            <a:chOff x="1491662" y="6551943"/>
            <a:chExt cx="684000" cy="903672"/>
          </a:xfrm>
        </p:grpSpPr>
        <p:pic>
          <p:nvPicPr>
            <p:cNvPr id="730" name="Google Shape;730;p1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1" name="Google Shape;731;p15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2" name="Google Shape;732;p15"/>
          <p:cNvGrpSpPr/>
          <p:nvPr/>
        </p:nvGrpSpPr>
        <p:grpSpPr>
          <a:xfrm>
            <a:off x="3309846" y="3900820"/>
            <a:ext cx="684000" cy="903672"/>
            <a:chOff x="1491662" y="6551943"/>
            <a:chExt cx="684000" cy="903672"/>
          </a:xfrm>
        </p:grpSpPr>
        <p:pic>
          <p:nvPicPr>
            <p:cNvPr id="733" name="Google Shape;733;p1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4" name="Google Shape;734;p15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endParaRPr/>
            </a:p>
          </p:txBody>
        </p:sp>
      </p:grpSp>
      <p:grpSp>
        <p:nvGrpSpPr>
          <p:cNvPr id="735" name="Google Shape;735;p15"/>
          <p:cNvGrpSpPr/>
          <p:nvPr/>
        </p:nvGrpSpPr>
        <p:grpSpPr>
          <a:xfrm>
            <a:off x="1496239" y="2975843"/>
            <a:ext cx="684000" cy="903672"/>
            <a:chOff x="1491662" y="6551943"/>
            <a:chExt cx="684000" cy="903672"/>
          </a:xfrm>
        </p:grpSpPr>
        <p:pic>
          <p:nvPicPr>
            <p:cNvPr id="736" name="Google Shape;736;p1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7" name="Google Shape;737;p15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8" name="Google Shape;738;p15"/>
          <p:cNvGrpSpPr/>
          <p:nvPr/>
        </p:nvGrpSpPr>
        <p:grpSpPr>
          <a:xfrm>
            <a:off x="583701" y="3888462"/>
            <a:ext cx="684000" cy="903672"/>
            <a:chOff x="1491662" y="6551943"/>
            <a:chExt cx="684000" cy="903672"/>
          </a:xfrm>
        </p:grpSpPr>
        <p:pic>
          <p:nvPicPr>
            <p:cNvPr id="739" name="Google Shape;739;p1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0" name="Google Shape;740;p15"/>
            <p:cNvSpPr txBox="1"/>
            <p:nvPr/>
          </p:nvSpPr>
          <p:spPr>
            <a:xfrm>
              <a:off x="1641943" y="7147838"/>
              <a:ext cx="3834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1" name="Google Shape;741;p15"/>
          <p:cNvGrpSpPr/>
          <p:nvPr/>
        </p:nvGrpSpPr>
        <p:grpSpPr>
          <a:xfrm>
            <a:off x="2399262" y="3900820"/>
            <a:ext cx="684000" cy="903672"/>
            <a:chOff x="1491662" y="6551943"/>
            <a:chExt cx="684000" cy="903672"/>
          </a:xfrm>
        </p:grpSpPr>
        <p:pic>
          <p:nvPicPr>
            <p:cNvPr id="742" name="Google Shape;742;p1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3" name="Google Shape;743;p15"/>
            <p:cNvSpPr txBox="1"/>
            <p:nvPr/>
          </p:nvSpPr>
          <p:spPr>
            <a:xfrm>
              <a:off x="1641943" y="7147838"/>
              <a:ext cx="3834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11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4" name="Google Shape;744;p15"/>
          <p:cNvGrpSpPr/>
          <p:nvPr/>
        </p:nvGrpSpPr>
        <p:grpSpPr>
          <a:xfrm>
            <a:off x="4215057" y="2072171"/>
            <a:ext cx="684000" cy="903672"/>
            <a:chOff x="1491662" y="6551943"/>
            <a:chExt cx="684000" cy="903672"/>
          </a:xfrm>
        </p:grpSpPr>
        <p:pic>
          <p:nvPicPr>
            <p:cNvPr id="745" name="Google Shape;745;p1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6" name="Google Shape;746;p15"/>
            <p:cNvSpPr txBox="1"/>
            <p:nvPr/>
          </p:nvSpPr>
          <p:spPr>
            <a:xfrm>
              <a:off x="1641943" y="7147838"/>
              <a:ext cx="3834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11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7" name="Google Shape;747;p15"/>
          <p:cNvGrpSpPr/>
          <p:nvPr/>
        </p:nvGrpSpPr>
        <p:grpSpPr>
          <a:xfrm>
            <a:off x="6966779" y="1164103"/>
            <a:ext cx="684000" cy="903672"/>
            <a:chOff x="1491662" y="6551943"/>
            <a:chExt cx="684000" cy="903672"/>
          </a:xfrm>
        </p:grpSpPr>
        <p:pic>
          <p:nvPicPr>
            <p:cNvPr id="748" name="Google Shape;748;p1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9" name="Google Shape;749;p15"/>
            <p:cNvSpPr txBox="1"/>
            <p:nvPr/>
          </p:nvSpPr>
          <p:spPr>
            <a:xfrm>
              <a:off x="1641943" y="7147838"/>
              <a:ext cx="3834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12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50" name="Google Shape;750;p1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flipH="1">
            <a:off x="512741" y="5842378"/>
            <a:ext cx="827111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2" name="Google Shape;752;p15"/>
          <p:cNvPicPr preferRelativeResize="0"/>
          <p:nvPr/>
        </p:nvPicPr>
        <p:blipFill rotWithShape="1">
          <a:blip r:embed="rId11">
            <a:alphaModFix/>
          </a:blip>
          <a:srcRect b="30074"/>
          <a:stretch/>
        </p:blipFill>
        <p:spPr>
          <a:xfrm>
            <a:off x="-868700" y="2578738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3" name="Google Shape;753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055405" y="86356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4" name="Google Shape;754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1055405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Google Shape;75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886579" y="219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6" name="Google Shape;756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887582" y="8650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7" name="Google Shape;757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972481" y="8650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8" name="Google Shape;758;p1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-2887582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Google Shape;759;p1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1969238" y="3968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1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1055405" y="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975247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1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-2887582" y="258901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15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-1888653" y="2635368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15"/>
          <p:cNvPicPr preferRelativeResize="0"/>
          <p:nvPr/>
        </p:nvPicPr>
        <p:blipFill rotWithShape="1">
          <a:blip r:embed="rId11">
            <a:alphaModFix/>
          </a:blip>
          <a:srcRect b="30074"/>
          <a:stretch/>
        </p:blipFill>
        <p:spPr>
          <a:xfrm rot="5400000">
            <a:off x="819438" y="5423392"/>
            <a:ext cx="213725" cy="8311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601;p13">
            <a:extLst>
              <a:ext uri="{FF2B5EF4-FFF2-40B4-BE49-F238E27FC236}">
                <a16:creationId xmlns:a16="http://schemas.microsoft.com/office/drawing/2014/main" id="{AF996D68-8EC9-5745-8CD0-5EE7DF7F846F}"/>
              </a:ext>
            </a:extLst>
          </p:cNvPr>
          <p:cNvSpPr txBox="1"/>
          <p:nvPr/>
        </p:nvSpPr>
        <p:spPr>
          <a:xfrm>
            <a:off x="262991" y="100832"/>
            <a:ext cx="3141342" cy="830956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Kihívás: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Az ételfutár a lehető legrövidebb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úton járja be egymás után a címeket.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9" name="Google Shape;76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0673" y="4881919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0" name="Google Shape;77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0797" y="670580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1" name="Google Shape;77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72489" y="6709315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2" name="Google Shape;772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90673" y="670580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Google Shape;77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3148" y="3965394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4" name="Google Shape;774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45597" y="3965394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5" name="Google Shape;775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18135" y="4881919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6" name="Google Shape;776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45597" y="670580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7" name="Google Shape;777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18135" y="670580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72489" y="30562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0797" y="3058489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0797" y="4881919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1" name="Google Shape;781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64528" y="4881919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87996" y="305628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18135" y="30448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Google Shape;784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45597" y="2139900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5" name="Google Shape;785;p1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33875" y="3052775"/>
            <a:ext cx="749808" cy="7498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6" name="Google Shape;786;p16"/>
          <p:cNvGrpSpPr/>
          <p:nvPr/>
        </p:nvGrpSpPr>
        <p:grpSpPr>
          <a:xfrm>
            <a:off x="1491662" y="6622005"/>
            <a:ext cx="684000" cy="903672"/>
            <a:chOff x="1491662" y="6551943"/>
            <a:chExt cx="684000" cy="903672"/>
          </a:xfrm>
        </p:grpSpPr>
        <p:pic>
          <p:nvPicPr>
            <p:cNvPr id="787" name="Google Shape;787;p16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88" name="Google Shape;788;p16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9" name="Google Shape;789;p16"/>
          <p:cNvGrpSpPr/>
          <p:nvPr/>
        </p:nvGrpSpPr>
        <p:grpSpPr>
          <a:xfrm>
            <a:off x="3309846" y="6628875"/>
            <a:ext cx="684000" cy="903672"/>
            <a:chOff x="1491662" y="6551943"/>
            <a:chExt cx="684000" cy="903672"/>
          </a:xfrm>
        </p:grpSpPr>
        <p:pic>
          <p:nvPicPr>
            <p:cNvPr id="790" name="Google Shape;790;p16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1" name="Google Shape;791;p16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2" name="Google Shape;792;p16"/>
          <p:cNvGrpSpPr/>
          <p:nvPr/>
        </p:nvGrpSpPr>
        <p:grpSpPr>
          <a:xfrm>
            <a:off x="6070105" y="5732075"/>
            <a:ext cx="684000" cy="903672"/>
            <a:chOff x="1491662" y="6551943"/>
            <a:chExt cx="684000" cy="903672"/>
          </a:xfrm>
        </p:grpSpPr>
        <p:pic>
          <p:nvPicPr>
            <p:cNvPr id="793" name="Google Shape;793;p16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4" name="Google Shape;794;p16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5" name="Google Shape;795;p16"/>
          <p:cNvGrpSpPr/>
          <p:nvPr/>
        </p:nvGrpSpPr>
        <p:grpSpPr>
          <a:xfrm>
            <a:off x="6966779" y="6628875"/>
            <a:ext cx="684000" cy="903672"/>
            <a:chOff x="1491662" y="6551943"/>
            <a:chExt cx="684000" cy="903672"/>
          </a:xfrm>
        </p:grpSpPr>
        <p:pic>
          <p:nvPicPr>
            <p:cNvPr id="796" name="Google Shape;796;p16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7" name="Google Shape;797;p16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8" name="Google Shape;798;p16"/>
          <p:cNvGrpSpPr/>
          <p:nvPr/>
        </p:nvGrpSpPr>
        <p:grpSpPr>
          <a:xfrm>
            <a:off x="4223577" y="5716931"/>
            <a:ext cx="684000" cy="903672"/>
            <a:chOff x="1491662" y="6551943"/>
            <a:chExt cx="684000" cy="903672"/>
          </a:xfrm>
        </p:grpSpPr>
        <p:pic>
          <p:nvPicPr>
            <p:cNvPr id="799" name="Google Shape;799;p16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0" name="Google Shape;800;p16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1" name="Google Shape;801;p16"/>
          <p:cNvGrpSpPr/>
          <p:nvPr/>
        </p:nvGrpSpPr>
        <p:grpSpPr>
          <a:xfrm>
            <a:off x="6051039" y="3888462"/>
            <a:ext cx="684000" cy="903672"/>
            <a:chOff x="1491662" y="6551943"/>
            <a:chExt cx="684000" cy="903672"/>
          </a:xfrm>
        </p:grpSpPr>
        <p:pic>
          <p:nvPicPr>
            <p:cNvPr id="802" name="Google Shape;802;p16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3" name="Google Shape;803;p16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4" name="Google Shape;804;p16"/>
          <p:cNvGrpSpPr/>
          <p:nvPr/>
        </p:nvGrpSpPr>
        <p:grpSpPr>
          <a:xfrm>
            <a:off x="7878501" y="5716931"/>
            <a:ext cx="684000" cy="903672"/>
            <a:chOff x="1491662" y="6551943"/>
            <a:chExt cx="684000" cy="903672"/>
          </a:xfrm>
        </p:grpSpPr>
        <p:pic>
          <p:nvPicPr>
            <p:cNvPr id="805" name="Google Shape;805;p16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6" name="Google Shape;806;p16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7" name="Google Shape;807;p16"/>
          <p:cNvGrpSpPr/>
          <p:nvPr/>
        </p:nvGrpSpPr>
        <p:grpSpPr>
          <a:xfrm>
            <a:off x="3309846" y="3900820"/>
            <a:ext cx="684000" cy="903672"/>
            <a:chOff x="1491662" y="6551943"/>
            <a:chExt cx="684000" cy="903672"/>
          </a:xfrm>
        </p:grpSpPr>
        <p:pic>
          <p:nvPicPr>
            <p:cNvPr id="808" name="Google Shape;808;p16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9" name="Google Shape;809;p16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endParaRPr/>
            </a:p>
          </p:txBody>
        </p:sp>
      </p:grpSp>
      <p:grpSp>
        <p:nvGrpSpPr>
          <p:cNvPr id="810" name="Google Shape;810;p16"/>
          <p:cNvGrpSpPr/>
          <p:nvPr/>
        </p:nvGrpSpPr>
        <p:grpSpPr>
          <a:xfrm>
            <a:off x="1496239" y="2975843"/>
            <a:ext cx="684000" cy="903672"/>
            <a:chOff x="1491662" y="6551943"/>
            <a:chExt cx="684000" cy="903672"/>
          </a:xfrm>
        </p:grpSpPr>
        <p:pic>
          <p:nvPicPr>
            <p:cNvPr id="811" name="Google Shape;811;p16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2" name="Google Shape;812;p16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3" name="Google Shape;813;p16"/>
          <p:cNvGrpSpPr/>
          <p:nvPr/>
        </p:nvGrpSpPr>
        <p:grpSpPr>
          <a:xfrm>
            <a:off x="583701" y="3888462"/>
            <a:ext cx="684000" cy="903672"/>
            <a:chOff x="1491662" y="6551943"/>
            <a:chExt cx="684000" cy="903672"/>
          </a:xfrm>
        </p:grpSpPr>
        <p:pic>
          <p:nvPicPr>
            <p:cNvPr id="814" name="Google Shape;814;p16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5" name="Google Shape;815;p16"/>
            <p:cNvSpPr txBox="1"/>
            <p:nvPr/>
          </p:nvSpPr>
          <p:spPr>
            <a:xfrm>
              <a:off x="1641943" y="7147838"/>
              <a:ext cx="3834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6" name="Google Shape;816;p16"/>
          <p:cNvGrpSpPr/>
          <p:nvPr/>
        </p:nvGrpSpPr>
        <p:grpSpPr>
          <a:xfrm>
            <a:off x="2399262" y="3900820"/>
            <a:ext cx="684000" cy="903672"/>
            <a:chOff x="1491662" y="6551943"/>
            <a:chExt cx="684000" cy="903672"/>
          </a:xfrm>
        </p:grpSpPr>
        <p:pic>
          <p:nvPicPr>
            <p:cNvPr id="817" name="Google Shape;817;p16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8" name="Google Shape;818;p16"/>
            <p:cNvSpPr txBox="1"/>
            <p:nvPr/>
          </p:nvSpPr>
          <p:spPr>
            <a:xfrm>
              <a:off x="1641943" y="7147838"/>
              <a:ext cx="3834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11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9" name="Google Shape;819;p16"/>
          <p:cNvGrpSpPr/>
          <p:nvPr/>
        </p:nvGrpSpPr>
        <p:grpSpPr>
          <a:xfrm>
            <a:off x="4215057" y="2072171"/>
            <a:ext cx="684000" cy="903672"/>
            <a:chOff x="1491662" y="6551943"/>
            <a:chExt cx="684000" cy="903672"/>
          </a:xfrm>
        </p:grpSpPr>
        <p:pic>
          <p:nvPicPr>
            <p:cNvPr id="820" name="Google Shape;820;p16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1" name="Google Shape;821;p16"/>
            <p:cNvSpPr txBox="1"/>
            <p:nvPr/>
          </p:nvSpPr>
          <p:spPr>
            <a:xfrm>
              <a:off x="1641943" y="7147838"/>
              <a:ext cx="3834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11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2" name="Google Shape;822;p16"/>
          <p:cNvGrpSpPr/>
          <p:nvPr/>
        </p:nvGrpSpPr>
        <p:grpSpPr>
          <a:xfrm>
            <a:off x="6966779" y="1164103"/>
            <a:ext cx="684000" cy="903672"/>
            <a:chOff x="1491662" y="6551943"/>
            <a:chExt cx="684000" cy="903672"/>
          </a:xfrm>
        </p:grpSpPr>
        <p:pic>
          <p:nvPicPr>
            <p:cNvPr id="823" name="Google Shape;823;p16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4" name="Google Shape;824;p16"/>
            <p:cNvSpPr txBox="1"/>
            <p:nvPr/>
          </p:nvSpPr>
          <p:spPr>
            <a:xfrm>
              <a:off x="1641943" y="7147838"/>
              <a:ext cx="38343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12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25" name="Google Shape;825;p1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flipH="1">
            <a:off x="512741" y="5842378"/>
            <a:ext cx="827111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7" name="Google Shape;827;p16"/>
          <p:cNvSpPr txBox="1"/>
          <p:nvPr/>
        </p:nvSpPr>
        <p:spPr>
          <a:xfrm>
            <a:off x="776772" y="1086186"/>
            <a:ext cx="1218603" cy="307777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Megoldás</a:t>
            </a:r>
            <a:endParaRPr sz="14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8" name="Google Shape;828;p16"/>
          <p:cNvPicPr preferRelativeResize="0"/>
          <p:nvPr/>
        </p:nvPicPr>
        <p:blipFill rotWithShape="1">
          <a:blip r:embed="rId12">
            <a:alphaModFix/>
          </a:blip>
          <a:srcRect b="30074"/>
          <a:stretch/>
        </p:blipFill>
        <p:spPr>
          <a:xfrm>
            <a:off x="-868700" y="2578738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9" name="Google Shape;829;p1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1055405" y="86356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0" name="Google Shape;830;p1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1055405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1" name="Google Shape;83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886579" y="219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2" name="Google Shape;832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2887582" y="8650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3" name="Google Shape;833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972481" y="8650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" name="Google Shape;834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2887582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5" name="Google Shape;835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969238" y="3968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6" name="Google Shape;836;p1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1055405" y="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7" name="Google Shape;83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975247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Google Shape;838;p16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-2887582" y="258901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" name="Google Shape;839;p16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-1888653" y="2635368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0" name="Google Shape;840;p16"/>
          <p:cNvPicPr preferRelativeResize="0"/>
          <p:nvPr/>
        </p:nvPicPr>
        <p:blipFill rotWithShape="1">
          <a:blip r:embed="rId12">
            <a:alphaModFix/>
          </a:blip>
          <a:srcRect b="30074"/>
          <a:stretch/>
        </p:blipFill>
        <p:spPr>
          <a:xfrm rot="5400000">
            <a:off x="819438" y="5423392"/>
            <a:ext cx="213725" cy="8311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601;p13">
            <a:extLst>
              <a:ext uri="{FF2B5EF4-FFF2-40B4-BE49-F238E27FC236}">
                <a16:creationId xmlns:a16="http://schemas.microsoft.com/office/drawing/2014/main" id="{684DFB22-CCC5-3042-810F-93C253B40B23}"/>
              </a:ext>
            </a:extLst>
          </p:cNvPr>
          <p:cNvSpPr txBox="1"/>
          <p:nvPr/>
        </p:nvSpPr>
        <p:spPr>
          <a:xfrm>
            <a:off x="262991" y="100832"/>
            <a:ext cx="3141342" cy="830956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Kihívás: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Az ételfutár a lehető legrövidebb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úton járja be egymás után a címeket.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0812" y="5659602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2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 rot="-5400000">
            <a:off x="7832964" y="4841328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2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28120" y="203703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033149" y="5721126"/>
            <a:ext cx="720000" cy="6267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2"/>
          <p:cNvGrpSpPr/>
          <p:nvPr/>
        </p:nvGrpSpPr>
        <p:grpSpPr>
          <a:xfrm>
            <a:off x="4503203" y="2200315"/>
            <a:ext cx="941793" cy="707649"/>
            <a:chOff x="2249824" y="1228499"/>
            <a:chExt cx="941793" cy="707649"/>
          </a:xfrm>
        </p:grpSpPr>
        <p:sp>
          <p:nvSpPr>
            <p:cNvPr id="77" name="Google Shape;77;p2"/>
            <p:cNvSpPr txBox="1"/>
            <p:nvPr/>
          </p:nvSpPr>
          <p:spPr>
            <a:xfrm>
              <a:off x="2249824" y="1228499"/>
              <a:ext cx="4892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pic>
          <p:nvPicPr>
            <p:cNvPr id="78" name="Google Shape;78;p2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2507617" y="1252148"/>
              <a:ext cx="684000" cy="684000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</p:spPr>
        </p:pic>
      </p:grpSp>
      <p:grpSp>
        <p:nvGrpSpPr>
          <p:cNvPr id="79" name="Google Shape;79;p2"/>
          <p:cNvGrpSpPr/>
          <p:nvPr/>
        </p:nvGrpSpPr>
        <p:grpSpPr>
          <a:xfrm>
            <a:off x="6204446" y="1352490"/>
            <a:ext cx="941793" cy="707649"/>
            <a:chOff x="3168285" y="1228499"/>
            <a:chExt cx="941793" cy="707649"/>
          </a:xfrm>
        </p:grpSpPr>
        <p:sp>
          <p:nvSpPr>
            <p:cNvPr id="80" name="Google Shape;80;p2"/>
            <p:cNvSpPr txBox="1"/>
            <p:nvPr/>
          </p:nvSpPr>
          <p:spPr>
            <a:xfrm>
              <a:off x="3168285" y="1228499"/>
              <a:ext cx="4892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1" name="Google Shape;81;p2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3426078" y="1252148"/>
              <a:ext cx="684000" cy="684000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</p:spPr>
        </p:pic>
      </p:grpSp>
      <p:grpSp>
        <p:nvGrpSpPr>
          <p:cNvPr id="82" name="Google Shape;82;p2"/>
          <p:cNvGrpSpPr/>
          <p:nvPr/>
        </p:nvGrpSpPr>
        <p:grpSpPr>
          <a:xfrm>
            <a:off x="2792689" y="3916837"/>
            <a:ext cx="941793" cy="707649"/>
            <a:chOff x="1328127" y="3052385"/>
            <a:chExt cx="941793" cy="707649"/>
          </a:xfrm>
        </p:grpSpPr>
        <p:sp>
          <p:nvSpPr>
            <p:cNvPr id="83" name="Google Shape;83;p2"/>
            <p:cNvSpPr txBox="1"/>
            <p:nvPr/>
          </p:nvSpPr>
          <p:spPr>
            <a:xfrm>
              <a:off x="1328127" y="3052385"/>
              <a:ext cx="4892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4" name="Google Shape;84;p2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585920" y="3076034"/>
              <a:ext cx="684000" cy="684000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</p:spPr>
        </p:pic>
      </p:grpSp>
      <p:grpSp>
        <p:nvGrpSpPr>
          <p:cNvPr id="85" name="Google Shape;85;p2"/>
          <p:cNvGrpSpPr/>
          <p:nvPr/>
        </p:nvGrpSpPr>
        <p:grpSpPr>
          <a:xfrm>
            <a:off x="5335791" y="5640237"/>
            <a:ext cx="941793" cy="707649"/>
            <a:chOff x="1328127" y="4856175"/>
            <a:chExt cx="941793" cy="707649"/>
          </a:xfrm>
        </p:grpSpPr>
        <p:sp>
          <p:nvSpPr>
            <p:cNvPr id="86" name="Google Shape;86;p2"/>
            <p:cNvSpPr txBox="1"/>
            <p:nvPr/>
          </p:nvSpPr>
          <p:spPr>
            <a:xfrm>
              <a:off x="1328127" y="4856175"/>
              <a:ext cx="4892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7" name="Google Shape;87;p2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585920" y="4879824"/>
              <a:ext cx="684000" cy="684000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</p:spPr>
        </p:pic>
      </p:grpSp>
      <p:grpSp>
        <p:nvGrpSpPr>
          <p:cNvPr id="88" name="Google Shape;88;p2"/>
          <p:cNvGrpSpPr/>
          <p:nvPr/>
        </p:nvGrpSpPr>
        <p:grpSpPr>
          <a:xfrm>
            <a:off x="7935900" y="506778"/>
            <a:ext cx="941793" cy="707649"/>
            <a:chOff x="4070250" y="3046546"/>
            <a:chExt cx="941793" cy="707649"/>
          </a:xfrm>
        </p:grpSpPr>
        <p:sp>
          <p:nvSpPr>
            <p:cNvPr id="89" name="Google Shape;89;p2"/>
            <p:cNvSpPr txBox="1"/>
            <p:nvPr/>
          </p:nvSpPr>
          <p:spPr>
            <a:xfrm>
              <a:off x="4070250" y="3046546"/>
              <a:ext cx="4892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0" name="Google Shape;90;p2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4328043" y="3070195"/>
              <a:ext cx="684000" cy="684000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</p:spPr>
        </p:pic>
      </p:grpSp>
      <p:pic>
        <p:nvPicPr>
          <p:cNvPr id="91" name="Google Shape;91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95808" y="516779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07021" y="5648835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02248" y="309131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30062" y="3088070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30062" y="1376139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36913" y="527716"/>
            <a:ext cx="749808" cy="749808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8;p1">
            <a:extLst>
              <a:ext uri="{FF2B5EF4-FFF2-40B4-BE49-F238E27FC236}">
                <a16:creationId xmlns:a16="http://schemas.microsoft.com/office/drawing/2014/main" id="{CF18A795-EE40-9743-A861-C1C8B0F9D9AA}"/>
              </a:ext>
            </a:extLst>
          </p:cNvPr>
          <p:cNvSpPr txBox="1"/>
          <p:nvPr/>
        </p:nvSpPr>
        <p:spPr>
          <a:xfrm>
            <a:off x="95943" y="5093854"/>
            <a:ext cx="2581985" cy="1046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Kihívás:</a:t>
            </a:r>
            <a:endParaRPr sz="20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Az ételfutár a lehető legrövidebb úton járja be egymás után a címeket.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0812" y="5659602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3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 rot="-5400000">
            <a:off x="7832964" y="4841328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28120" y="203703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033149" y="5721126"/>
            <a:ext cx="720000" cy="6267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" name="Google Shape;117;p3"/>
          <p:cNvGrpSpPr/>
          <p:nvPr/>
        </p:nvGrpSpPr>
        <p:grpSpPr>
          <a:xfrm>
            <a:off x="4503203" y="2200315"/>
            <a:ext cx="941793" cy="707649"/>
            <a:chOff x="2249824" y="1228499"/>
            <a:chExt cx="941793" cy="707649"/>
          </a:xfrm>
        </p:grpSpPr>
        <p:sp>
          <p:nvSpPr>
            <p:cNvPr id="118" name="Google Shape;118;p3"/>
            <p:cNvSpPr txBox="1"/>
            <p:nvPr/>
          </p:nvSpPr>
          <p:spPr>
            <a:xfrm>
              <a:off x="2249824" y="1228499"/>
              <a:ext cx="4892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pic>
          <p:nvPicPr>
            <p:cNvPr id="119" name="Google Shape;119;p3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2507617" y="1252148"/>
              <a:ext cx="684000" cy="684000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</p:spPr>
        </p:pic>
      </p:grpSp>
      <p:grpSp>
        <p:nvGrpSpPr>
          <p:cNvPr id="120" name="Google Shape;120;p3"/>
          <p:cNvGrpSpPr/>
          <p:nvPr/>
        </p:nvGrpSpPr>
        <p:grpSpPr>
          <a:xfrm>
            <a:off x="6204446" y="1352490"/>
            <a:ext cx="941793" cy="707649"/>
            <a:chOff x="3168285" y="1228499"/>
            <a:chExt cx="941793" cy="707649"/>
          </a:xfrm>
        </p:grpSpPr>
        <p:sp>
          <p:nvSpPr>
            <p:cNvPr id="121" name="Google Shape;121;p3"/>
            <p:cNvSpPr txBox="1"/>
            <p:nvPr/>
          </p:nvSpPr>
          <p:spPr>
            <a:xfrm>
              <a:off x="3168285" y="1228499"/>
              <a:ext cx="4892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2" name="Google Shape;122;p3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3426078" y="1252148"/>
              <a:ext cx="684000" cy="684000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</p:spPr>
        </p:pic>
      </p:grpSp>
      <p:grpSp>
        <p:nvGrpSpPr>
          <p:cNvPr id="123" name="Google Shape;123;p3"/>
          <p:cNvGrpSpPr/>
          <p:nvPr/>
        </p:nvGrpSpPr>
        <p:grpSpPr>
          <a:xfrm>
            <a:off x="2792689" y="3916837"/>
            <a:ext cx="941793" cy="707649"/>
            <a:chOff x="1328127" y="3052385"/>
            <a:chExt cx="941793" cy="707649"/>
          </a:xfrm>
        </p:grpSpPr>
        <p:sp>
          <p:nvSpPr>
            <p:cNvPr id="124" name="Google Shape;124;p3"/>
            <p:cNvSpPr txBox="1"/>
            <p:nvPr/>
          </p:nvSpPr>
          <p:spPr>
            <a:xfrm>
              <a:off x="1328127" y="3052385"/>
              <a:ext cx="4892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5" name="Google Shape;125;p3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585920" y="3076034"/>
              <a:ext cx="684000" cy="684000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</p:spPr>
        </p:pic>
      </p:grpSp>
      <p:grpSp>
        <p:nvGrpSpPr>
          <p:cNvPr id="126" name="Google Shape;126;p3"/>
          <p:cNvGrpSpPr/>
          <p:nvPr/>
        </p:nvGrpSpPr>
        <p:grpSpPr>
          <a:xfrm>
            <a:off x="5335791" y="5640237"/>
            <a:ext cx="941793" cy="707649"/>
            <a:chOff x="1328127" y="4856175"/>
            <a:chExt cx="941793" cy="707649"/>
          </a:xfrm>
        </p:grpSpPr>
        <p:sp>
          <p:nvSpPr>
            <p:cNvPr id="127" name="Google Shape;127;p3"/>
            <p:cNvSpPr txBox="1"/>
            <p:nvPr/>
          </p:nvSpPr>
          <p:spPr>
            <a:xfrm>
              <a:off x="1328127" y="4856175"/>
              <a:ext cx="4892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8" name="Google Shape;128;p3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585920" y="4879824"/>
              <a:ext cx="684000" cy="684000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</p:spPr>
        </p:pic>
      </p:grpSp>
      <p:grpSp>
        <p:nvGrpSpPr>
          <p:cNvPr id="129" name="Google Shape;129;p3"/>
          <p:cNvGrpSpPr/>
          <p:nvPr/>
        </p:nvGrpSpPr>
        <p:grpSpPr>
          <a:xfrm>
            <a:off x="7935900" y="506778"/>
            <a:ext cx="941793" cy="707649"/>
            <a:chOff x="4070250" y="3046546"/>
            <a:chExt cx="941793" cy="707649"/>
          </a:xfrm>
        </p:grpSpPr>
        <p:sp>
          <p:nvSpPr>
            <p:cNvPr id="130" name="Google Shape;130;p3"/>
            <p:cNvSpPr txBox="1"/>
            <p:nvPr/>
          </p:nvSpPr>
          <p:spPr>
            <a:xfrm>
              <a:off x="4070250" y="3046546"/>
              <a:ext cx="4892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1" name="Google Shape;131;p3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4328043" y="3070195"/>
              <a:ext cx="684000" cy="684000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</p:spPr>
        </p:pic>
      </p:grpSp>
      <p:pic>
        <p:nvPicPr>
          <p:cNvPr id="132" name="Google Shape;132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95808" y="516779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07021" y="5645954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30062" y="1376139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36913" y="52771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1183" y="3081217"/>
            <a:ext cx="749808" cy="749808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8;p1">
            <a:extLst>
              <a:ext uri="{FF2B5EF4-FFF2-40B4-BE49-F238E27FC236}">
                <a16:creationId xmlns:a16="http://schemas.microsoft.com/office/drawing/2014/main" id="{E68A0B48-DB9F-C74B-A17E-8F019B23D9E1}"/>
              </a:ext>
            </a:extLst>
          </p:cNvPr>
          <p:cNvSpPr txBox="1"/>
          <p:nvPr/>
        </p:nvSpPr>
        <p:spPr>
          <a:xfrm>
            <a:off x="95943" y="5093854"/>
            <a:ext cx="2581985" cy="1046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Kihívás:</a:t>
            </a:r>
            <a:endParaRPr sz="20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Az ételfutár a lehető legrövidebb úton járja be egymás után a címeket.</a:t>
            </a:r>
          </a:p>
        </p:txBody>
      </p:sp>
      <p:pic>
        <p:nvPicPr>
          <p:cNvPr id="40" name="Google Shape;9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02248" y="3091316"/>
            <a:ext cx="749808" cy="749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0812" y="5659602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4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 rot="-5400000">
            <a:off x="7832964" y="4841328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4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28120" y="203703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033149" y="5721126"/>
            <a:ext cx="720000" cy="6267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8" name="Google Shape;158;p4"/>
          <p:cNvGrpSpPr/>
          <p:nvPr/>
        </p:nvGrpSpPr>
        <p:grpSpPr>
          <a:xfrm>
            <a:off x="4503203" y="2200315"/>
            <a:ext cx="941793" cy="707649"/>
            <a:chOff x="2249824" y="1228499"/>
            <a:chExt cx="941793" cy="707649"/>
          </a:xfrm>
        </p:grpSpPr>
        <p:sp>
          <p:nvSpPr>
            <p:cNvPr id="159" name="Google Shape;159;p4"/>
            <p:cNvSpPr txBox="1"/>
            <p:nvPr/>
          </p:nvSpPr>
          <p:spPr>
            <a:xfrm>
              <a:off x="2249824" y="1228499"/>
              <a:ext cx="4892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pic>
          <p:nvPicPr>
            <p:cNvPr id="160" name="Google Shape;160;p4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2507617" y="1252148"/>
              <a:ext cx="684000" cy="684000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</p:spPr>
        </p:pic>
      </p:grpSp>
      <p:grpSp>
        <p:nvGrpSpPr>
          <p:cNvPr id="161" name="Google Shape;161;p4"/>
          <p:cNvGrpSpPr/>
          <p:nvPr/>
        </p:nvGrpSpPr>
        <p:grpSpPr>
          <a:xfrm>
            <a:off x="6204446" y="1352490"/>
            <a:ext cx="941793" cy="707649"/>
            <a:chOff x="3168285" y="1228499"/>
            <a:chExt cx="941793" cy="707649"/>
          </a:xfrm>
        </p:grpSpPr>
        <p:sp>
          <p:nvSpPr>
            <p:cNvPr id="162" name="Google Shape;162;p4"/>
            <p:cNvSpPr txBox="1"/>
            <p:nvPr/>
          </p:nvSpPr>
          <p:spPr>
            <a:xfrm>
              <a:off x="3168285" y="1228499"/>
              <a:ext cx="4892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3" name="Google Shape;163;p4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3426078" y="1252148"/>
              <a:ext cx="684000" cy="684000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</p:spPr>
        </p:pic>
      </p:grpSp>
      <p:grpSp>
        <p:nvGrpSpPr>
          <p:cNvPr id="164" name="Google Shape;164;p4"/>
          <p:cNvGrpSpPr/>
          <p:nvPr/>
        </p:nvGrpSpPr>
        <p:grpSpPr>
          <a:xfrm>
            <a:off x="2792689" y="3916837"/>
            <a:ext cx="941793" cy="707649"/>
            <a:chOff x="1328127" y="3052385"/>
            <a:chExt cx="941793" cy="707649"/>
          </a:xfrm>
        </p:grpSpPr>
        <p:sp>
          <p:nvSpPr>
            <p:cNvPr id="165" name="Google Shape;165;p4"/>
            <p:cNvSpPr txBox="1"/>
            <p:nvPr/>
          </p:nvSpPr>
          <p:spPr>
            <a:xfrm>
              <a:off x="1328127" y="3052385"/>
              <a:ext cx="4892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6" name="Google Shape;166;p4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585920" y="3076034"/>
              <a:ext cx="684000" cy="684000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</p:spPr>
        </p:pic>
      </p:grpSp>
      <p:grpSp>
        <p:nvGrpSpPr>
          <p:cNvPr id="167" name="Google Shape;167;p4"/>
          <p:cNvGrpSpPr/>
          <p:nvPr/>
        </p:nvGrpSpPr>
        <p:grpSpPr>
          <a:xfrm>
            <a:off x="5335791" y="5640237"/>
            <a:ext cx="941793" cy="707649"/>
            <a:chOff x="1328127" y="4856175"/>
            <a:chExt cx="941793" cy="707649"/>
          </a:xfrm>
        </p:grpSpPr>
        <p:sp>
          <p:nvSpPr>
            <p:cNvPr id="168" name="Google Shape;168;p4"/>
            <p:cNvSpPr txBox="1"/>
            <p:nvPr/>
          </p:nvSpPr>
          <p:spPr>
            <a:xfrm>
              <a:off x="1328127" y="4856175"/>
              <a:ext cx="4892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9" name="Google Shape;169;p4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585920" y="4879824"/>
              <a:ext cx="684000" cy="684000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</p:spPr>
        </p:pic>
      </p:grpSp>
      <p:grpSp>
        <p:nvGrpSpPr>
          <p:cNvPr id="170" name="Google Shape;170;p4"/>
          <p:cNvGrpSpPr/>
          <p:nvPr/>
        </p:nvGrpSpPr>
        <p:grpSpPr>
          <a:xfrm>
            <a:off x="7935900" y="506778"/>
            <a:ext cx="941793" cy="707649"/>
            <a:chOff x="4070250" y="3046546"/>
            <a:chExt cx="941793" cy="707649"/>
          </a:xfrm>
        </p:grpSpPr>
        <p:sp>
          <p:nvSpPr>
            <p:cNvPr id="171" name="Google Shape;171;p4"/>
            <p:cNvSpPr txBox="1"/>
            <p:nvPr/>
          </p:nvSpPr>
          <p:spPr>
            <a:xfrm>
              <a:off x="4070250" y="3046546"/>
              <a:ext cx="4892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2" name="Google Shape;172;p4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4328043" y="3070195"/>
              <a:ext cx="684000" cy="684000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</p:spPr>
        </p:pic>
      </p:grpSp>
      <p:pic>
        <p:nvPicPr>
          <p:cNvPr id="173" name="Google Shape;173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95808" y="516779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07021" y="308121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1183" y="308121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30062" y="1376139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27855" y="516779"/>
            <a:ext cx="749808" cy="749808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4"/>
          <p:cNvSpPr txBox="1"/>
          <p:nvPr/>
        </p:nvSpPr>
        <p:spPr>
          <a:xfrm>
            <a:off x="773879" y="4672149"/>
            <a:ext cx="1218603" cy="307777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Megoldás</a:t>
            </a:r>
            <a:endParaRPr sz="14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38;p1">
            <a:extLst>
              <a:ext uri="{FF2B5EF4-FFF2-40B4-BE49-F238E27FC236}">
                <a16:creationId xmlns:a16="http://schemas.microsoft.com/office/drawing/2014/main" id="{61F6ED91-C236-494F-9004-C36E75E901E9}"/>
              </a:ext>
            </a:extLst>
          </p:cNvPr>
          <p:cNvSpPr txBox="1"/>
          <p:nvPr/>
        </p:nvSpPr>
        <p:spPr>
          <a:xfrm>
            <a:off x="95943" y="5093854"/>
            <a:ext cx="2581985" cy="1046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Kihívás:</a:t>
            </a:r>
            <a:endParaRPr sz="20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Az ételfutár a lehető legrövidebb úton járja be egymás után a címeket.</a:t>
            </a:r>
          </a:p>
        </p:txBody>
      </p:sp>
      <p:pic>
        <p:nvPicPr>
          <p:cNvPr id="41" name="Google Shape;133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07021" y="5645954"/>
            <a:ext cx="749808" cy="749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91788" y="3949850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5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 rot="-5400000">
            <a:off x="6113940" y="3131576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5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28120" y="203703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5"/>
          <p:cNvSpPr txBox="1"/>
          <p:nvPr/>
        </p:nvSpPr>
        <p:spPr>
          <a:xfrm>
            <a:off x="95943" y="5093854"/>
            <a:ext cx="2581985" cy="1046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Kihívás:</a:t>
            </a: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Az ételfutár a lehető legrövidebb úton járja be egymás után a címeket.</a:t>
            </a:r>
          </a:p>
        </p:txBody>
      </p:sp>
      <p:grpSp>
        <p:nvGrpSpPr>
          <p:cNvPr id="199" name="Google Shape;199;p5"/>
          <p:cNvGrpSpPr/>
          <p:nvPr/>
        </p:nvGrpSpPr>
        <p:grpSpPr>
          <a:xfrm>
            <a:off x="3814920" y="3872918"/>
            <a:ext cx="684000" cy="903672"/>
            <a:chOff x="1491662" y="6551943"/>
            <a:chExt cx="684000" cy="903672"/>
          </a:xfrm>
        </p:grpSpPr>
        <p:pic>
          <p:nvPicPr>
            <p:cNvPr id="200" name="Google Shape;200;p5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1" name="Google Shape;201;p5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" name="Google Shape;202;p5"/>
          <p:cNvGrpSpPr/>
          <p:nvPr/>
        </p:nvGrpSpPr>
        <p:grpSpPr>
          <a:xfrm>
            <a:off x="3791134" y="5576221"/>
            <a:ext cx="684000" cy="903672"/>
            <a:chOff x="1491662" y="6551943"/>
            <a:chExt cx="684000" cy="903672"/>
          </a:xfrm>
        </p:grpSpPr>
        <p:pic>
          <p:nvPicPr>
            <p:cNvPr id="203" name="Google Shape;203;p5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4" name="Google Shape;204;p5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205;p5"/>
          <p:cNvGrpSpPr/>
          <p:nvPr/>
        </p:nvGrpSpPr>
        <p:grpSpPr>
          <a:xfrm>
            <a:off x="5543948" y="2173811"/>
            <a:ext cx="684000" cy="903672"/>
            <a:chOff x="1491662" y="6551943"/>
            <a:chExt cx="684000" cy="903672"/>
          </a:xfrm>
        </p:grpSpPr>
        <p:pic>
          <p:nvPicPr>
            <p:cNvPr id="206" name="Google Shape;206;p5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7" name="Google Shape;207;p5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" name="Google Shape;208;p5"/>
          <p:cNvGrpSpPr/>
          <p:nvPr/>
        </p:nvGrpSpPr>
        <p:grpSpPr>
          <a:xfrm>
            <a:off x="7234099" y="2173811"/>
            <a:ext cx="684000" cy="903672"/>
            <a:chOff x="1491662" y="6551943"/>
            <a:chExt cx="684000" cy="903672"/>
          </a:xfrm>
        </p:grpSpPr>
        <p:pic>
          <p:nvPicPr>
            <p:cNvPr id="209" name="Google Shape;209;p5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0" name="Google Shape;210;p5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p5"/>
          <p:cNvGrpSpPr/>
          <p:nvPr/>
        </p:nvGrpSpPr>
        <p:grpSpPr>
          <a:xfrm>
            <a:off x="7234099" y="5576221"/>
            <a:ext cx="684000" cy="903672"/>
            <a:chOff x="1491662" y="6551943"/>
            <a:chExt cx="684000" cy="903672"/>
          </a:xfrm>
        </p:grpSpPr>
        <p:pic>
          <p:nvPicPr>
            <p:cNvPr id="212" name="Google Shape;212;p5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p5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" name="Google Shape;214;p5"/>
          <p:cNvGrpSpPr/>
          <p:nvPr/>
        </p:nvGrpSpPr>
        <p:grpSpPr>
          <a:xfrm>
            <a:off x="7234099" y="3872918"/>
            <a:ext cx="684000" cy="903672"/>
            <a:chOff x="1491662" y="6551943"/>
            <a:chExt cx="684000" cy="903672"/>
          </a:xfrm>
        </p:grpSpPr>
        <p:pic>
          <p:nvPicPr>
            <p:cNvPr id="215" name="Google Shape;215;p5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6" name="Google Shape;216;p5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17" name="Google Shape;217;p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201195" y="6514404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5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314125" y="4011374"/>
            <a:ext cx="720000" cy="626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91788" y="3949850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6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 rot="-5400000">
            <a:off x="6113940" y="3131576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6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28120" y="203703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8" name="Google Shape;238;p6"/>
          <p:cNvGrpSpPr/>
          <p:nvPr/>
        </p:nvGrpSpPr>
        <p:grpSpPr>
          <a:xfrm>
            <a:off x="3814920" y="3872918"/>
            <a:ext cx="684000" cy="903672"/>
            <a:chOff x="1491662" y="6551943"/>
            <a:chExt cx="684000" cy="903672"/>
          </a:xfrm>
        </p:grpSpPr>
        <p:pic>
          <p:nvPicPr>
            <p:cNvPr id="239" name="Google Shape;239;p6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0" name="Google Shape;240;p6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" name="Google Shape;241;p6"/>
          <p:cNvGrpSpPr/>
          <p:nvPr/>
        </p:nvGrpSpPr>
        <p:grpSpPr>
          <a:xfrm>
            <a:off x="3791134" y="5576221"/>
            <a:ext cx="684000" cy="903672"/>
            <a:chOff x="1491662" y="6551943"/>
            <a:chExt cx="684000" cy="903672"/>
          </a:xfrm>
        </p:grpSpPr>
        <p:pic>
          <p:nvPicPr>
            <p:cNvPr id="242" name="Google Shape;242;p6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3" name="Google Shape;243;p6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4" name="Google Shape;244;p6"/>
          <p:cNvGrpSpPr/>
          <p:nvPr/>
        </p:nvGrpSpPr>
        <p:grpSpPr>
          <a:xfrm>
            <a:off x="5543948" y="2173811"/>
            <a:ext cx="684000" cy="903672"/>
            <a:chOff x="1491662" y="6551943"/>
            <a:chExt cx="684000" cy="903672"/>
          </a:xfrm>
        </p:grpSpPr>
        <p:pic>
          <p:nvPicPr>
            <p:cNvPr id="245" name="Google Shape;245;p6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6" name="Google Shape;246;p6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" name="Google Shape;247;p6"/>
          <p:cNvGrpSpPr/>
          <p:nvPr/>
        </p:nvGrpSpPr>
        <p:grpSpPr>
          <a:xfrm>
            <a:off x="7234099" y="2173811"/>
            <a:ext cx="684000" cy="903672"/>
            <a:chOff x="1491662" y="6551943"/>
            <a:chExt cx="684000" cy="903672"/>
          </a:xfrm>
        </p:grpSpPr>
        <p:pic>
          <p:nvPicPr>
            <p:cNvPr id="248" name="Google Shape;248;p6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9" name="Google Shape;249;p6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0" name="Google Shape;250;p6"/>
          <p:cNvGrpSpPr/>
          <p:nvPr/>
        </p:nvGrpSpPr>
        <p:grpSpPr>
          <a:xfrm>
            <a:off x="7234099" y="5576221"/>
            <a:ext cx="684000" cy="903672"/>
            <a:chOff x="1491662" y="6551943"/>
            <a:chExt cx="684000" cy="903672"/>
          </a:xfrm>
        </p:grpSpPr>
        <p:pic>
          <p:nvPicPr>
            <p:cNvPr id="251" name="Google Shape;251;p6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2" name="Google Shape;252;p6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3" name="Google Shape;253;p6"/>
          <p:cNvGrpSpPr/>
          <p:nvPr/>
        </p:nvGrpSpPr>
        <p:grpSpPr>
          <a:xfrm>
            <a:off x="7234099" y="3872918"/>
            <a:ext cx="684000" cy="903672"/>
            <a:chOff x="1491662" y="6551943"/>
            <a:chExt cx="684000" cy="903672"/>
          </a:xfrm>
        </p:grpSpPr>
        <p:pic>
          <p:nvPicPr>
            <p:cNvPr id="254" name="Google Shape;254;p6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5" name="Google Shape;255;p6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56" name="Google Shape;256;p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201195" y="6514404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6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314125" y="4011374"/>
            <a:ext cx="720000" cy="626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78140" y="564570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09298" y="3949850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02473" y="564570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83763" y="137430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84039" y="137421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97687" y="3095129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97687" y="4811491"/>
            <a:ext cx="749808" cy="749808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198;p5">
            <a:extLst>
              <a:ext uri="{FF2B5EF4-FFF2-40B4-BE49-F238E27FC236}">
                <a16:creationId xmlns:a16="http://schemas.microsoft.com/office/drawing/2014/main" id="{9FBA88C1-31EF-1043-A432-41DB317307EB}"/>
              </a:ext>
            </a:extLst>
          </p:cNvPr>
          <p:cNvSpPr txBox="1"/>
          <p:nvPr/>
        </p:nvSpPr>
        <p:spPr>
          <a:xfrm>
            <a:off x="95943" y="5093854"/>
            <a:ext cx="2581985" cy="1046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Kihívás:</a:t>
            </a: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Az ételfutár a lehető legrövidebb úton járja be egymás után a címeket.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91788" y="3949850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7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 rot="-5400000">
            <a:off x="6113940" y="3131576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7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28120" y="203703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4" name="Google Shape;284;p7"/>
          <p:cNvGrpSpPr/>
          <p:nvPr/>
        </p:nvGrpSpPr>
        <p:grpSpPr>
          <a:xfrm>
            <a:off x="3814920" y="3872918"/>
            <a:ext cx="684000" cy="903672"/>
            <a:chOff x="1491662" y="6551943"/>
            <a:chExt cx="684000" cy="903672"/>
          </a:xfrm>
        </p:grpSpPr>
        <p:pic>
          <p:nvPicPr>
            <p:cNvPr id="285" name="Google Shape;285;p7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6" name="Google Shape;286;p7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7" name="Google Shape;287;p7"/>
          <p:cNvGrpSpPr/>
          <p:nvPr/>
        </p:nvGrpSpPr>
        <p:grpSpPr>
          <a:xfrm>
            <a:off x="3791134" y="5576221"/>
            <a:ext cx="684000" cy="903672"/>
            <a:chOff x="1491662" y="6551943"/>
            <a:chExt cx="684000" cy="903672"/>
          </a:xfrm>
        </p:grpSpPr>
        <p:pic>
          <p:nvPicPr>
            <p:cNvPr id="288" name="Google Shape;288;p7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9" name="Google Shape;289;p7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0" name="Google Shape;290;p7"/>
          <p:cNvGrpSpPr/>
          <p:nvPr/>
        </p:nvGrpSpPr>
        <p:grpSpPr>
          <a:xfrm>
            <a:off x="5543948" y="2173811"/>
            <a:ext cx="684000" cy="903672"/>
            <a:chOff x="1491662" y="6551943"/>
            <a:chExt cx="684000" cy="903672"/>
          </a:xfrm>
        </p:grpSpPr>
        <p:pic>
          <p:nvPicPr>
            <p:cNvPr id="291" name="Google Shape;291;p7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2" name="Google Shape;292;p7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3" name="Google Shape;293;p7"/>
          <p:cNvGrpSpPr/>
          <p:nvPr/>
        </p:nvGrpSpPr>
        <p:grpSpPr>
          <a:xfrm>
            <a:off x="7234099" y="2173811"/>
            <a:ext cx="684000" cy="903672"/>
            <a:chOff x="1491662" y="6551943"/>
            <a:chExt cx="684000" cy="903672"/>
          </a:xfrm>
        </p:grpSpPr>
        <p:pic>
          <p:nvPicPr>
            <p:cNvPr id="294" name="Google Shape;294;p7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5" name="Google Shape;295;p7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6" name="Google Shape;296;p7"/>
          <p:cNvGrpSpPr/>
          <p:nvPr/>
        </p:nvGrpSpPr>
        <p:grpSpPr>
          <a:xfrm>
            <a:off x="7234099" y="5576221"/>
            <a:ext cx="684000" cy="903672"/>
            <a:chOff x="1491662" y="6551943"/>
            <a:chExt cx="684000" cy="903672"/>
          </a:xfrm>
        </p:grpSpPr>
        <p:pic>
          <p:nvPicPr>
            <p:cNvPr id="297" name="Google Shape;297;p7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8" name="Google Shape;298;p7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9" name="Google Shape;299;p7"/>
          <p:cNvGrpSpPr/>
          <p:nvPr/>
        </p:nvGrpSpPr>
        <p:grpSpPr>
          <a:xfrm>
            <a:off x="7234099" y="3872918"/>
            <a:ext cx="684000" cy="903672"/>
            <a:chOff x="1491662" y="6551943"/>
            <a:chExt cx="684000" cy="903672"/>
          </a:xfrm>
        </p:grpSpPr>
        <p:pic>
          <p:nvPicPr>
            <p:cNvPr id="300" name="Google Shape;300;p7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1" name="Google Shape;301;p7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2" name="Google Shape;302;p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201195" y="6514404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7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314125" y="4011374"/>
            <a:ext cx="720000" cy="626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09298" y="564570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491788" y="137618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201195" y="3092107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78140" y="564570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09298" y="3949850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84039" y="137421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97687" y="4811491"/>
            <a:ext cx="749808" cy="749808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198;p5">
            <a:extLst>
              <a:ext uri="{FF2B5EF4-FFF2-40B4-BE49-F238E27FC236}">
                <a16:creationId xmlns:a16="http://schemas.microsoft.com/office/drawing/2014/main" id="{EEE31807-FA5C-D349-83CB-20A3275E4BBF}"/>
              </a:ext>
            </a:extLst>
          </p:cNvPr>
          <p:cNvSpPr txBox="1"/>
          <p:nvPr/>
        </p:nvSpPr>
        <p:spPr>
          <a:xfrm>
            <a:off x="95943" y="5093854"/>
            <a:ext cx="2581985" cy="1046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Kihívás:</a:t>
            </a: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Az ételfutár a lehető legrövidebb úton járja be egymás után a címeket.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91788" y="3949850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8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 rot="-5400000">
            <a:off x="6113940" y="3131576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8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28120" y="203703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0" name="Google Shape;330;p8"/>
          <p:cNvGrpSpPr/>
          <p:nvPr/>
        </p:nvGrpSpPr>
        <p:grpSpPr>
          <a:xfrm>
            <a:off x="3814920" y="3872918"/>
            <a:ext cx="684000" cy="903672"/>
            <a:chOff x="1491662" y="6551943"/>
            <a:chExt cx="684000" cy="903672"/>
          </a:xfrm>
        </p:grpSpPr>
        <p:pic>
          <p:nvPicPr>
            <p:cNvPr id="331" name="Google Shape;331;p8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2" name="Google Shape;332;p8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3" name="Google Shape;333;p8"/>
          <p:cNvGrpSpPr/>
          <p:nvPr/>
        </p:nvGrpSpPr>
        <p:grpSpPr>
          <a:xfrm>
            <a:off x="3791134" y="5576221"/>
            <a:ext cx="684000" cy="903672"/>
            <a:chOff x="1491662" y="6551943"/>
            <a:chExt cx="684000" cy="903672"/>
          </a:xfrm>
        </p:grpSpPr>
        <p:pic>
          <p:nvPicPr>
            <p:cNvPr id="334" name="Google Shape;334;p8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5" name="Google Shape;335;p8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6" name="Google Shape;336;p8"/>
          <p:cNvGrpSpPr/>
          <p:nvPr/>
        </p:nvGrpSpPr>
        <p:grpSpPr>
          <a:xfrm>
            <a:off x="5543948" y="2173811"/>
            <a:ext cx="684000" cy="903672"/>
            <a:chOff x="1491662" y="6551943"/>
            <a:chExt cx="684000" cy="903672"/>
          </a:xfrm>
        </p:grpSpPr>
        <p:pic>
          <p:nvPicPr>
            <p:cNvPr id="337" name="Google Shape;337;p8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8" name="Google Shape;338;p8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9" name="Google Shape;339;p8"/>
          <p:cNvGrpSpPr/>
          <p:nvPr/>
        </p:nvGrpSpPr>
        <p:grpSpPr>
          <a:xfrm>
            <a:off x="7234099" y="2173811"/>
            <a:ext cx="684000" cy="903672"/>
            <a:chOff x="1491662" y="6551943"/>
            <a:chExt cx="684000" cy="903672"/>
          </a:xfrm>
        </p:grpSpPr>
        <p:pic>
          <p:nvPicPr>
            <p:cNvPr id="340" name="Google Shape;340;p8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1" name="Google Shape;341;p8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2" name="Google Shape;342;p8"/>
          <p:cNvGrpSpPr/>
          <p:nvPr/>
        </p:nvGrpSpPr>
        <p:grpSpPr>
          <a:xfrm>
            <a:off x="7234099" y="5576221"/>
            <a:ext cx="684000" cy="903672"/>
            <a:chOff x="1491662" y="6551943"/>
            <a:chExt cx="684000" cy="903672"/>
          </a:xfrm>
        </p:grpSpPr>
        <p:pic>
          <p:nvPicPr>
            <p:cNvPr id="343" name="Google Shape;343;p8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4" name="Google Shape;344;p8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5" name="Google Shape;345;p8"/>
          <p:cNvGrpSpPr/>
          <p:nvPr/>
        </p:nvGrpSpPr>
        <p:grpSpPr>
          <a:xfrm>
            <a:off x="7234099" y="3872918"/>
            <a:ext cx="684000" cy="903672"/>
            <a:chOff x="1491662" y="6551943"/>
            <a:chExt cx="684000" cy="903672"/>
          </a:xfrm>
        </p:grpSpPr>
        <p:pic>
          <p:nvPicPr>
            <p:cNvPr id="346" name="Google Shape;346;p8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1491662" y="6551943"/>
              <a:ext cx="684000" cy="68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7" name="Google Shape;347;p8"/>
            <p:cNvSpPr txBox="1"/>
            <p:nvPr/>
          </p:nvSpPr>
          <p:spPr>
            <a:xfrm>
              <a:off x="1691636" y="7147838"/>
              <a:ext cx="2840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48" name="Google Shape;348;p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201195" y="6514404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8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314125" y="4011374"/>
            <a:ext cx="720000" cy="626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09298" y="3949850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09298" y="564570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84963" y="5645707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478140" y="137618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201195" y="1374180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201195" y="3092107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7687" y="4809158"/>
            <a:ext cx="749808" cy="749808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8"/>
          <p:cNvSpPr txBox="1"/>
          <p:nvPr/>
        </p:nvSpPr>
        <p:spPr>
          <a:xfrm>
            <a:off x="773879" y="4672149"/>
            <a:ext cx="1218603" cy="307777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Megoldás</a:t>
            </a:r>
            <a:endParaRPr sz="14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198;p5">
            <a:extLst>
              <a:ext uri="{FF2B5EF4-FFF2-40B4-BE49-F238E27FC236}">
                <a16:creationId xmlns:a16="http://schemas.microsoft.com/office/drawing/2014/main" id="{1194430C-BCDC-AA41-8508-1C2E160C0087}"/>
              </a:ext>
            </a:extLst>
          </p:cNvPr>
          <p:cNvSpPr txBox="1"/>
          <p:nvPr/>
        </p:nvSpPr>
        <p:spPr>
          <a:xfrm>
            <a:off x="95943" y="5093854"/>
            <a:ext cx="2581985" cy="1046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Kihívás:</a:t>
            </a: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Az ételfutár a lehető legrövidebb úton járja be egymás után a címeket.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8640" y="672250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9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>
            <a:off x="1663506" y="6071607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52329" y="6722506"/>
            <a:ext cx="749808" cy="7498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6" name="Google Shape;366;p9"/>
          <p:cNvGrpSpPr/>
          <p:nvPr/>
        </p:nvGrpSpPr>
        <p:grpSpPr>
          <a:xfrm>
            <a:off x="2249824" y="1228499"/>
            <a:ext cx="941793" cy="707649"/>
            <a:chOff x="2249824" y="1228499"/>
            <a:chExt cx="941793" cy="707649"/>
          </a:xfrm>
        </p:grpSpPr>
        <p:sp>
          <p:nvSpPr>
            <p:cNvPr id="367" name="Google Shape;367;p9"/>
            <p:cNvSpPr txBox="1"/>
            <p:nvPr/>
          </p:nvSpPr>
          <p:spPr>
            <a:xfrm>
              <a:off x="2249824" y="1228499"/>
              <a:ext cx="4892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pic>
          <p:nvPicPr>
            <p:cNvPr id="368" name="Google Shape;368;p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507617" y="1252148"/>
              <a:ext cx="684000" cy="684000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</p:spPr>
        </p:pic>
      </p:grpSp>
      <p:grpSp>
        <p:nvGrpSpPr>
          <p:cNvPr id="369" name="Google Shape;369;p9"/>
          <p:cNvGrpSpPr/>
          <p:nvPr/>
        </p:nvGrpSpPr>
        <p:grpSpPr>
          <a:xfrm>
            <a:off x="3168285" y="1228499"/>
            <a:ext cx="941793" cy="707649"/>
            <a:chOff x="3168285" y="1228499"/>
            <a:chExt cx="941793" cy="707649"/>
          </a:xfrm>
        </p:grpSpPr>
        <p:sp>
          <p:nvSpPr>
            <p:cNvPr id="370" name="Google Shape;370;p9"/>
            <p:cNvSpPr txBox="1"/>
            <p:nvPr/>
          </p:nvSpPr>
          <p:spPr>
            <a:xfrm>
              <a:off x="3168285" y="1228499"/>
              <a:ext cx="4892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71" name="Google Shape;371;p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26078" y="1252148"/>
              <a:ext cx="684000" cy="684000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</p:spPr>
        </p:pic>
      </p:grpSp>
      <p:grpSp>
        <p:nvGrpSpPr>
          <p:cNvPr id="372" name="Google Shape;372;p9"/>
          <p:cNvGrpSpPr/>
          <p:nvPr/>
        </p:nvGrpSpPr>
        <p:grpSpPr>
          <a:xfrm>
            <a:off x="1328127" y="3052385"/>
            <a:ext cx="941793" cy="707649"/>
            <a:chOff x="1328127" y="3052385"/>
            <a:chExt cx="941793" cy="707649"/>
          </a:xfrm>
        </p:grpSpPr>
        <p:sp>
          <p:nvSpPr>
            <p:cNvPr id="373" name="Google Shape;373;p9"/>
            <p:cNvSpPr txBox="1"/>
            <p:nvPr/>
          </p:nvSpPr>
          <p:spPr>
            <a:xfrm>
              <a:off x="1328127" y="3052385"/>
              <a:ext cx="4892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74" name="Google Shape;374;p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585920" y="3076034"/>
              <a:ext cx="684000" cy="684000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</p:spPr>
        </p:pic>
      </p:grpSp>
      <p:grpSp>
        <p:nvGrpSpPr>
          <p:cNvPr id="375" name="Google Shape;375;p9"/>
          <p:cNvGrpSpPr/>
          <p:nvPr/>
        </p:nvGrpSpPr>
        <p:grpSpPr>
          <a:xfrm>
            <a:off x="1328127" y="4856175"/>
            <a:ext cx="941793" cy="707649"/>
            <a:chOff x="1328127" y="4856175"/>
            <a:chExt cx="941793" cy="707649"/>
          </a:xfrm>
        </p:grpSpPr>
        <p:sp>
          <p:nvSpPr>
            <p:cNvPr id="376" name="Google Shape;376;p9"/>
            <p:cNvSpPr txBox="1"/>
            <p:nvPr/>
          </p:nvSpPr>
          <p:spPr>
            <a:xfrm>
              <a:off x="1328127" y="4856175"/>
              <a:ext cx="4892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77" name="Google Shape;377;p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585920" y="4879824"/>
              <a:ext cx="684000" cy="684000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</p:spPr>
        </p:pic>
      </p:grpSp>
      <p:grpSp>
        <p:nvGrpSpPr>
          <p:cNvPr id="378" name="Google Shape;378;p9"/>
          <p:cNvGrpSpPr/>
          <p:nvPr/>
        </p:nvGrpSpPr>
        <p:grpSpPr>
          <a:xfrm>
            <a:off x="4070250" y="3046546"/>
            <a:ext cx="941793" cy="707649"/>
            <a:chOff x="4070250" y="3046546"/>
            <a:chExt cx="941793" cy="707649"/>
          </a:xfrm>
        </p:grpSpPr>
        <p:sp>
          <p:nvSpPr>
            <p:cNvPr id="379" name="Google Shape;379;p9"/>
            <p:cNvSpPr txBox="1"/>
            <p:nvPr/>
          </p:nvSpPr>
          <p:spPr>
            <a:xfrm>
              <a:off x="4070250" y="3046546"/>
              <a:ext cx="4892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80" name="Google Shape;380;p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328043" y="3070195"/>
              <a:ext cx="684000" cy="684000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</p:spPr>
        </p:pic>
      </p:grpSp>
      <p:grpSp>
        <p:nvGrpSpPr>
          <p:cNvPr id="381" name="Google Shape;381;p9"/>
          <p:cNvGrpSpPr/>
          <p:nvPr/>
        </p:nvGrpSpPr>
        <p:grpSpPr>
          <a:xfrm>
            <a:off x="5884229" y="2121070"/>
            <a:ext cx="941793" cy="707649"/>
            <a:chOff x="5884229" y="2121070"/>
            <a:chExt cx="941793" cy="707649"/>
          </a:xfrm>
        </p:grpSpPr>
        <p:sp>
          <p:nvSpPr>
            <p:cNvPr id="382" name="Google Shape;382;p9"/>
            <p:cNvSpPr txBox="1"/>
            <p:nvPr/>
          </p:nvSpPr>
          <p:spPr>
            <a:xfrm>
              <a:off x="5884229" y="2121070"/>
              <a:ext cx="4892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83" name="Google Shape;383;p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142022" y="2144719"/>
              <a:ext cx="684000" cy="684000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</p:spPr>
        </p:pic>
      </p:grpSp>
      <p:grpSp>
        <p:nvGrpSpPr>
          <p:cNvPr id="384" name="Google Shape;384;p9"/>
          <p:cNvGrpSpPr/>
          <p:nvPr/>
        </p:nvGrpSpPr>
        <p:grpSpPr>
          <a:xfrm>
            <a:off x="6805926" y="3050160"/>
            <a:ext cx="941793" cy="707649"/>
            <a:chOff x="6805926" y="3050160"/>
            <a:chExt cx="941793" cy="707649"/>
          </a:xfrm>
        </p:grpSpPr>
        <p:sp>
          <p:nvSpPr>
            <p:cNvPr id="385" name="Google Shape;385;p9"/>
            <p:cNvSpPr txBox="1"/>
            <p:nvPr/>
          </p:nvSpPr>
          <p:spPr>
            <a:xfrm>
              <a:off x="6805926" y="3050160"/>
              <a:ext cx="4892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86" name="Google Shape;386;p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63719" y="3073809"/>
              <a:ext cx="684000" cy="684000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</p:spPr>
        </p:pic>
      </p:grpSp>
      <p:grpSp>
        <p:nvGrpSpPr>
          <p:cNvPr id="387" name="Google Shape;387;p9"/>
          <p:cNvGrpSpPr/>
          <p:nvPr/>
        </p:nvGrpSpPr>
        <p:grpSpPr>
          <a:xfrm>
            <a:off x="6790582" y="4869776"/>
            <a:ext cx="941793" cy="707649"/>
            <a:chOff x="6790582" y="4869776"/>
            <a:chExt cx="941793" cy="707649"/>
          </a:xfrm>
        </p:grpSpPr>
        <p:sp>
          <p:nvSpPr>
            <p:cNvPr id="388" name="Google Shape;388;p9"/>
            <p:cNvSpPr txBox="1"/>
            <p:nvPr/>
          </p:nvSpPr>
          <p:spPr>
            <a:xfrm>
              <a:off x="6790582" y="4869776"/>
              <a:ext cx="48923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89" name="Google Shape;389;p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48375" y="4893425"/>
              <a:ext cx="684000" cy="684000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</p:spPr>
        </p:pic>
      </p:grpSp>
      <p:pic>
        <p:nvPicPr>
          <p:cNvPr id="390" name="Google Shape;390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35052" y="6752314"/>
            <a:ext cx="827111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9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>
            <a:off x="-868700" y="2578738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1055405" y="863561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1055405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886579" y="219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-2887582" y="8650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1972481" y="8650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-2887582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1969238" y="3968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055405" y="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1975247" y="17270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9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-2887582" y="258901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9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-1888653" y="2635368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810" y="5992546"/>
            <a:ext cx="720000" cy="379125"/>
          </a:xfrm>
          <a:prstGeom prst="rect">
            <a:avLst/>
          </a:prstGeom>
        </p:spPr>
      </p:pic>
      <p:sp>
        <p:nvSpPr>
          <p:cNvPr id="46" name="Google Shape;391;p9">
            <a:extLst>
              <a:ext uri="{FF2B5EF4-FFF2-40B4-BE49-F238E27FC236}">
                <a16:creationId xmlns:a16="http://schemas.microsoft.com/office/drawing/2014/main" id="{15DE1051-4B38-974E-963B-6041A4FB0BA4}"/>
              </a:ext>
            </a:extLst>
          </p:cNvPr>
          <p:cNvSpPr txBox="1"/>
          <p:nvPr/>
        </p:nvSpPr>
        <p:spPr>
          <a:xfrm>
            <a:off x="6790582" y="91740"/>
            <a:ext cx="3130203" cy="1046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Kihívás: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Az ételfutár a lehető legrövidebb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úton járja be egymás után a házakat</a:t>
            </a:r>
            <a:r>
              <a:rPr lang="hu-HU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smtClean="0"/>
              <a:t>Az útlezárást kerüld el!</a:t>
            </a:r>
            <a:endParaRPr lang="hu-HU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564</Words>
  <Application>Microsoft Office PowerPoint</Application>
  <PresentationFormat>Egyéni</PresentationFormat>
  <Paragraphs>204</Paragraphs>
  <Slides>16</Slides>
  <Notes>16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9" baseType="lpstr">
      <vt:lpstr>Montserrat</vt:lpstr>
      <vt:lpstr>Arial</vt:lpstr>
      <vt:lpstr>Simple Light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Szandavári-Csurgó Cintia</dc:creator>
  <cp:lastModifiedBy>Szandavári-Csurgó Cintia</cp:lastModifiedBy>
  <cp:revision>4</cp:revision>
  <dcterms:modified xsi:type="dcterms:W3CDTF">2023-05-09T11:29:00Z</dcterms:modified>
</cp:coreProperties>
</file>