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058400" cy="7772400"/>
  <p:notesSz cx="6858000" cy="99456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j42+cd/H/EZAO0zg+etbPEMfF1X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 Jiayun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43B1D24-AEB6-43F9-A1F1-9D51CBA5730B}">
  <a:tblStyle styleId="{743B1D24-AEB6-43F9-A1F1-9D51CBA5730B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8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9:39:52.547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u-iq96M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9:39:45.123" idx="2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u-iq96I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" name="Google Shape;2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2d946470e4_1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1" name="Google Shape;61;g22d946470e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2cb35f6d36_0_1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3" name="Google Shape;113;g22cb35f6d3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p4:notes"/>
          <p:cNvSpPr txBox="1">
            <a:spLocks noGrp="1"/>
          </p:cNvSpPr>
          <p:nvPr>
            <p:ph type="body" idx="1"/>
          </p:nvPr>
        </p:nvSpPr>
        <p:spPr>
          <a:xfrm>
            <a:off x="685800" y="5138390"/>
            <a:ext cx="5486400" cy="4867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8" name="Google Shape;218;p5:notes"/>
          <p:cNvSpPr txBox="1">
            <a:spLocks noGrp="1"/>
          </p:cNvSpPr>
          <p:nvPr>
            <p:ph type="body" idx="1"/>
          </p:nvPr>
        </p:nvSpPr>
        <p:spPr>
          <a:xfrm>
            <a:off x="685800" y="5138390"/>
            <a:ext cx="5486400" cy="4867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22cb35f6d36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7" name="Google Shape;247;g22cb35f6d36_0_60:notes"/>
          <p:cNvSpPr txBox="1">
            <a:spLocks noGrp="1"/>
          </p:cNvSpPr>
          <p:nvPr>
            <p:ph type="body" idx="1"/>
          </p:nvPr>
        </p:nvSpPr>
        <p:spPr>
          <a:xfrm>
            <a:off x="685800" y="5138390"/>
            <a:ext cx="5486400" cy="48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2cb35f6d36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5" name="Google Shape;285;g22cb35f6d36_0_148:notes"/>
          <p:cNvSpPr txBox="1">
            <a:spLocks noGrp="1"/>
          </p:cNvSpPr>
          <p:nvPr>
            <p:ph type="body" idx="1"/>
          </p:nvPr>
        </p:nvSpPr>
        <p:spPr>
          <a:xfrm>
            <a:off x="685800" y="5138390"/>
            <a:ext cx="5486400" cy="48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22cb35f6d3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3" name="Google Shape;323;g22cb35f6d36_0_98:notes"/>
          <p:cNvSpPr txBox="1">
            <a:spLocks noGrp="1"/>
          </p:cNvSpPr>
          <p:nvPr>
            <p:ph type="body" idx="1"/>
          </p:nvPr>
        </p:nvSpPr>
        <p:spPr>
          <a:xfrm>
            <a:off x="685800" y="5138390"/>
            <a:ext cx="5486400" cy="48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9" name="Google Shape;9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" name="Google Shape;11;p7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12" name="Google Shape;12;p7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Google Shape;15;p8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{743B1D24-AEB6-43F9-A1F1-9D51CBA5730B}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6" name="Google Shape;16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" name="Google Shape;18;p8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19" name="Google Shape;19;p8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0" name="Google Shape;20;p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4.png"/><Relationship Id="rId3" Type="http://schemas.openxmlformats.org/officeDocument/2006/relationships/image" Target="../media/image12.png"/><Relationship Id="rId7" Type="http://schemas.openxmlformats.org/officeDocument/2006/relationships/image" Target="../media/image5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9.png"/><Relationship Id="rId5" Type="http://schemas.openxmlformats.org/officeDocument/2006/relationships/image" Target="../media/image10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7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4.png"/><Relationship Id="rId3" Type="http://schemas.openxmlformats.org/officeDocument/2006/relationships/image" Target="../media/image12.png"/><Relationship Id="rId7" Type="http://schemas.openxmlformats.org/officeDocument/2006/relationships/image" Target="../media/image5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9.png"/><Relationship Id="rId5" Type="http://schemas.openxmlformats.org/officeDocument/2006/relationships/image" Target="../media/image10.png"/><Relationship Id="rId15" Type="http://schemas.openxmlformats.org/officeDocument/2006/relationships/comments" Target="../comments/comment1.xml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7.pn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7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5" Type="http://schemas.openxmlformats.org/officeDocument/2006/relationships/comments" Target="../comments/comment2.xml"/><Relationship Id="rId10" Type="http://schemas.openxmlformats.org/officeDocument/2006/relationships/image" Target="../media/image9.png"/><Relationship Id="rId4" Type="http://schemas.openxmlformats.org/officeDocument/2006/relationships/image" Target="../media/image11.png"/><Relationship Id="rId9" Type="http://schemas.openxmlformats.org/officeDocument/2006/relationships/image" Target="../media/image13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98957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400000">
            <a:off x="4290911" y="309242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-5400000">
            <a:off x="4907949" y="33815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3"/>
          <p:cNvSpPr txBox="1"/>
          <p:nvPr/>
        </p:nvSpPr>
        <p:spPr>
          <a:xfrm>
            <a:off x="1311352" y="5090032"/>
            <a:ext cx="1026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Alapozás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3"/>
          <p:cNvSpPr txBox="1"/>
          <p:nvPr/>
        </p:nvSpPr>
        <p:spPr>
          <a:xfrm>
            <a:off x="3150578" y="4199862"/>
            <a:ext cx="1027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Tervezés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3"/>
          <p:cNvSpPr txBox="1"/>
          <p:nvPr/>
        </p:nvSpPr>
        <p:spPr>
          <a:xfrm>
            <a:off x="6737013" y="3171375"/>
            <a:ext cx="1174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Közművek, burkolás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3"/>
          <p:cNvSpPr txBox="1"/>
          <p:nvPr/>
        </p:nvSpPr>
        <p:spPr>
          <a:xfrm>
            <a:off x="2411676" y="534525"/>
            <a:ext cx="6463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Tető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3"/>
          <p:cNvSpPr txBox="1"/>
          <p:nvPr/>
        </p:nvSpPr>
        <p:spPr>
          <a:xfrm>
            <a:off x="1315923" y="2211107"/>
            <a:ext cx="1017172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Falak, födémek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3"/>
          <p:cNvSpPr txBox="1"/>
          <p:nvPr/>
        </p:nvSpPr>
        <p:spPr>
          <a:xfrm>
            <a:off x="5045375" y="1337175"/>
            <a:ext cx="866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Nyílás-zárók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3"/>
          <p:cNvSpPr txBox="1"/>
          <p:nvPr/>
        </p:nvSpPr>
        <p:spPr>
          <a:xfrm>
            <a:off x="2159662" y="5890009"/>
            <a:ext cx="1174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Föld-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munkák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3"/>
          <p:cNvSpPr txBox="1"/>
          <p:nvPr/>
        </p:nvSpPr>
        <p:spPr>
          <a:xfrm>
            <a:off x="6996872" y="119737"/>
            <a:ext cx="29025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Járd be a feladatokat az építkezés menete szerint!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Azokat kerüld el, ami nem szükséges egy ház felépítéséhez!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3"/>
          <p:cNvSpPr txBox="1"/>
          <p:nvPr/>
        </p:nvSpPr>
        <p:spPr>
          <a:xfrm>
            <a:off x="2616374" y="2406662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3"/>
          <p:cNvSpPr txBox="1"/>
          <p:nvPr/>
        </p:nvSpPr>
        <p:spPr>
          <a:xfrm>
            <a:off x="5341181" y="3279071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3"/>
          <p:cNvSpPr txBox="1"/>
          <p:nvPr/>
        </p:nvSpPr>
        <p:spPr>
          <a:xfrm>
            <a:off x="7170890" y="2383290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" name="Google Shape;40;p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3"/>
          <p:cNvSpPr txBox="1"/>
          <p:nvPr/>
        </p:nvSpPr>
        <p:spPr>
          <a:xfrm>
            <a:off x="2616374" y="5120619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3"/>
          <p:cNvSpPr txBox="1"/>
          <p:nvPr/>
        </p:nvSpPr>
        <p:spPr>
          <a:xfrm>
            <a:off x="3527250" y="6028609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3"/>
          <p:cNvSpPr txBox="1"/>
          <p:nvPr/>
        </p:nvSpPr>
        <p:spPr>
          <a:xfrm>
            <a:off x="1680710" y="1475770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3"/>
          <p:cNvSpPr txBox="1"/>
          <p:nvPr/>
        </p:nvSpPr>
        <p:spPr>
          <a:xfrm>
            <a:off x="6256881" y="1441075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3"/>
          <p:cNvSpPr txBox="1"/>
          <p:nvPr/>
        </p:nvSpPr>
        <p:spPr>
          <a:xfrm>
            <a:off x="8091952" y="3279071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3"/>
          <p:cNvSpPr txBox="1"/>
          <p:nvPr/>
        </p:nvSpPr>
        <p:spPr>
          <a:xfrm>
            <a:off x="8092326" y="5105485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3"/>
          <p:cNvSpPr txBox="1"/>
          <p:nvPr/>
        </p:nvSpPr>
        <p:spPr>
          <a:xfrm>
            <a:off x="6810375" y="5767000"/>
            <a:ext cx="10278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eprendezés, kulcs-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átadás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g22d946470e4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98957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2d946470e4_1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400000">
            <a:off x="4290911" y="309242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2d946470e4_1_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-5400000">
            <a:off x="4907949" y="33815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2d946470e4_1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22d946470e4_1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54813" y="396957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2d946470e4_1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103494" y="3073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22d946470e4_1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2493" y="12248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22d946470e4_1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919728" y="67127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2d946470e4_1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918668" y="487632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2d946470e4_1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103494" y="213040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22d946470e4_1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13242" y="213040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g22d946470e4_1_0"/>
          <p:cNvSpPr txBox="1"/>
          <p:nvPr/>
        </p:nvSpPr>
        <p:spPr>
          <a:xfrm>
            <a:off x="2411676" y="534525"/>
            <a:ext cx="646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Tető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g22d946470e4_1_0"/>
          <p:cNvSpPr txBox="1"/>
          <p:nvPr/>
        </p:nvSpPr>
        <p:spPr>
          <a:xfrm>
            <a:off x="2616374" y="2406662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g22d946470e4_1_0"/>
          <p:cNvSpPr txBox="1"/>
          <p:nvPr/>
        </p:nvSpPr>
        <p:spPr>
          <a:xfrm>
            <a:off x="5341181" y="3279071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22d946470e4_1_0"/>
          <p:cNvSpPr txBox="1"/>
          <p:nvPr/>
        </p:nvSpPr>
        <p:spPr>
          <a:xfrm>
            <a:off x="7170890" y="2383290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" name="Google Shape;78;g22d946470e4_1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37595" y="30630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22d946470e4_1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275945" y="30630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2d946470e4_1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52318" y="39773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2d946470e4_1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278554" y="48844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2d946470e4_1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49606" y="671277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2d946470e4_1_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2d946470e4_1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2d946470e4_1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22d946470e4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22d946470e4_1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22d946470e4_1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22d946470e4_1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22d946470e4_1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22d946470e4_1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22d946470e4_1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22d946470e4_1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22d946470e4_1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g22d946470e4_1_0"/>
          <p:cNvSpPr txBox="1"/>
          <p:nvPr/>
        </p:nvSpPr>
        <p:spPr>
          <a:xfrm>
            <a:off x="2616374" y="5120619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g22d946470e4_1_0"/>
          <p:cNvSpPr txBox="1"/>
          <p:nvPr/>
        </p:nvSpPr>
        <p:spPr>
          <a:xfrm>
            <a:off x="3527250" y="6028609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g22d946470e4_1_0"/>
          <p:cNvSpPr txBox="1"/>
          <p:nvPr/>
        </p:nvSpPr>
        <p:spPr>
          <a:xfrm>
            <a:off x="1680710" y="1475770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g22d946470e4_1_0"/>
          <p:cNvSpPr txBox="1"/>
          <p:nvPr/>
        </p:nvSpPr>
        <p:spPr>
          <a:xfrm>
            <a:off x="6256881" y="1441075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g22d946470e4_1_0"/>
          <p:cNvSpPr txBox="1"/>
          <p:nvPr/>
        </p:nvSpPr>
        <p:spPr>
          <a:xfrm>
            <a:off x="8091952" y="3279071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g22d946470e4_1_0"/>
          <p:cNvSpPr txBox="1"/>
          <p:nvPr/>
        </p:nvSpPr>
        <p:spPr>
          <a:xfrm>
            <a:off x="8092326" y="5105485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1" name="Google Shape;101;g22d946470e4_1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59062" y="31267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g22d946470e4_1_0"/>
          <p:cNvSpPr txBox="1"/>
          <p:nvPr/>
        </p:nvSpPr>
        <p:spPr>
          <a:xfrm>
            <a:off x="6996872" y="119737"/>
            <a:ext cx="29025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Járd be a feladatokat az építkezés menete szerint!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Azokat kerüld el, ami nem szükséges egy ház felépítéséhez!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g22d946470e4_1_0"/>
          <p:cNvSpPr txBox="1"/>
          <p:nvPr/>
        </p:nvSpPr>
        <p:spPr>
          <a:xfrm>
            <a:off x="1311352" y="5090032"/>
            <a:ext cx="1026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Alapozás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g22d946470e4_1_0"/>
          <p:cNvSpPr txBox="1"/>
          <p:nvPr/>
        </p:nvSpPr>
        <p:spPr>
          <a:xfrm>
            <a:off x="1315923" y="2211107"/>
            <a:ext cx="101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Falak, födémek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g22d946470e4_1_0"/>
          <p:cNvSpPr txBox="1"/>
          <p:nvPr/>
        </p:nvSpPr>
        <p:spPr>
          <a:xfrm>
            <a:off x="5045375" y="1337175"/>
            <a:ext cx="866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Nyílás-zárók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22d946470e4_1_0"/>
          <p:cNvSpPr txBox="1"/>
          <p:nvPr/>
        </p:nvSpPr>
        <p:spPr>
          <a:xfrm>
            <a:off x="6737013" y="3171375"/>
            <a:ext cx="1174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Közművek, burkolás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g22d946470e4_1_0"/>
          <p:cNvSpPr txBox="1"/>
          <p:nvPr/>
        </p:nvSpPr>
        <p:spPr>
          <a:xfrm>
            <a:off x="3150578" y="4199862"/>
            <a:ext cx="1027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Tervezés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g22d946470e4_1_0"/>
          <p:cNvSpPr txBox="1"/>
          <p:nvPr/>
        </p:nvSpPr>
        <p:spPr>
          <a:xfrm>
            <a:off x="2159662" y="5890009"/>
            <a:ext cx="1174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Föld-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munkák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9" name="Google Shape;109;g22d946470e4_1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2493" y="579732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g22d946470e4_1_0"/>
          <p:cNvSpPr txBox="1"/>
          <p:nvPr/>
        </p:nvSpPr>
        <p:spPr>
          <a:xfrm>
            <a:off x="6810375" y="5767000"/>
            <a:ext cx="10278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eprendezés, kulcs-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átadás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g22cb35f6d36_0_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78687" y="30460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2cb35f6d36_0_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59062" y="67163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2cb35f6d36_0_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89596" y="30593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2cb35f6d36_0_1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289596" y="488448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22cb35f6d36_0_1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98957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22cb35f6d36_0_1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5400000">
            <a:off x="4290911" y="309242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2cb35f6d36_0_16"/>
          <p:cNvPicPr preferRelativeResize="0"/>
          <p:nvPr/>
        </p:nvPicPr>
        <p:blipFill rotWithShape="1">
          <a:blip r:embed="rId9">
            <a:alphaModFix/>
          </a:blip>
          <a:srcRect b="30074"/>
          <a:stretch/>
        </p:blipFill>
        <p:spPr>
          <a:xfrm rot="-5400000">
            <a:off x="4907949" y="33815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22cb35f6d36_0_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52329" y="3970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g22cb35f6d36_0_1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22cb35f6d36_0_1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368461" y="398321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22cb35f6d36_0_1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103494" y="3073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22cb35f6d36_0_1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42493" y="12248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2cb35f6d36_0_1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918668" y="487632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2cb35f6d36_0_1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42493" y="57973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22cb35f6d36_0_1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103494" y="213040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22cb35f6d36_0_1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013242" y="213040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g22cb35f6d36_0_16"/>
          <p:cNvSpPr txBox="1"/>
          <p:nvPr/>
        </p:nvSpPr>
        <p:spPr>
          <a:xfrm>
            <a:off x="2411676" y="534525"/>
            <a:ext cx="646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Tető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g22cb35f6d36_0_16"/>
          <p:cNvSpPr txBox="1"/>
          <p:nvPr/>
        </p:nvSpPr>
        <p:spPr>
          <a:xfrm>
            <a:off x="2616374" y="2406662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g22cb35f6d36_0_16"/>
          <p:cNvSpPr txBox="1"/>
          <p:nvPr/>
        </p:nvSpPr>
        <p:spPr>
          <a:xfrm>
            <a:off x="5341181" y="3279071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g22cb35f6d36_0_16"/>
          <p:cNvSpPr txBox="1"/>
          <p:nvPr/>
        </p:nvSpPr>
        <p:spPr>
          <a:xfrm>
            <a:off x="7170890" y="2383290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5" name="Google Shape;135;g22cb35f6d36_0_16"/>
          <p:cNvPicPr preferRelativeResize="0"/>
          <p:nvPr/>
        </p:nvPicPr>
        <p:blipFill rotWithShape="1">
          <a:blip r:embed="rId9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2cb35f6d36_0_1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2cb35f6d36_0_1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2cb35f6d36_0_1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2cb35f6d36_0_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2cb35f6d36_0_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2cb35f6d36_0_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2cb35f6d36_0_1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2cb35f6d36_0_1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2cb35f6d36_0_1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2cb35f6d36_0_1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2cb35f6d36_0_1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2cb35f6d36_0_1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919728" y="671278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g22cb35f6d36_0_16"/>
          <p:cNvSpPr txBox="1"/>
          <p:nvPr/>
        </p:nvSpPr>
        <p:spPr>
          <a:xfrm>
            <a:off x="2616374" y="5120619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g22cb35f6d36_0_16"/>
          <p:cNvSpPr txBox="1"/>
          <p:nvPr/>
        </p:nvSpPr>
        <p:spPr>
          <a:xfrm>
            <a:off x="3527250" y="6028609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g22cb35f6d36_0_16"/>
          <p:cNvSpPr txBox="1"/>
          <p:nvPr/>
        </p:nvSpPr>
        <p:spPr>
          <a:xfrm>
            <a:off x="1680710" y="1475770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g22cb35f6d36_0_16"/>
          <p:cNvSpPr txBox="1"/>
          <p:nvPr/>
        </p:nvSpPr>
        <p:spPr>
          <a:xfrm>
            <a:off x="6254494" y="1475770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g22cb35f6d36_0_16"/>
          <p:cNvSpPr txBox="1"/>
          <p:nvPr/>
        </p:nvSpPr>
        <p:spPr>
          <a:xfrm>
            <a:off x="8091952" y="3279071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g22cb35f6d36_0_16"/>
          <p:cNvSpPr txBox="1"/>
          <p:nvPr/>
        </p:nvSpPr>
        <p:spPr>
          <a:xfrm>
            <a:off x="8092326" y="5105485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4" name="Google Shape;154;g22cb35f6d36_0_1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459062" y="31267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g22cb35f6d36_0_16"/>
          <p:cNvSpPr txBox="1"/>
          <p:nvPr/>
        </p:nvSpPr>
        <p:spPr>
          <a:xfrm>
            <a:off x="6996872" y="119737"/>
            <a:ext cx="29025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Járd be a feladatokat az építkezés menete szerint!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Azokat kerüld el, ami nem szükséges egy ház felépítéséhez!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g22cb35f6d36_0_16"/>
          <p:cNvSpPr txBox="1"/>
          <p:nvPr/>
        </p:nvSpPr>
        <p:spPr>
          <a:xfrm>
            <a:off x="1311352" y="5090032"/>
            <a:ext cx="1026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Alapozás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g22cb35f6d36_0_16"/>
          <p:cNvSpPr txBox="1"/>
          <p:nvPr/>
        </p:nvSpPr>
        <p:spPr>
          <a:xfrm>
            <a:off x="1315923" y="2211107"/>
            <a:ext cx="101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Falak, födémek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g22cb35f6d36_0_16"/>
          <p:cNvSpPr txBox="1"/>
          <p:nvPr/>
        </p:nvSpPr>
        <p:spPr>
          <a:xfrm>
            <a:off x="5045375" y="1337175"/>
            <a:ext cx="866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Nyílás-zárók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22cb35f6d36_0_16"/>
          <p:cNvSpPr txBox="1"/>
          <p:nvPr/>
        </p:nvSpPr>
        <p:spPr>
          <a:xfrm>
            <a:off x="6737013" y="3171375"/>
            <a:ext cx="1174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Közművek, burkolás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g22cb35f6d36_0_16"/>
          <p:cNvSpPr txBox="1"/>
          <p:nvPr/>
        </p:nvSpPr>
        <p:spPr>
          <a:xfrm>
            <a:off x="3150578" y="4199862"/>
            <a:ext cx="1027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Tervezés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g22cb35f6d36_0_16"/>
          <p:cNvSpPr txBox="1"/>
          <p:nvPr/>
        </p:nvSpPr>
        <p:spPr>
          <a:xfrm>
            <a:off x="2159662" y="5890009"/>
            <a:ext cx="1174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Föld-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munkák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g22cb35f6d36_0_16"/>
          <p:cNvSpPr txBox="1"/>
          <p:nvPr/>
        </p:nvSpPr>
        <p:spPr>
          <a:xfrm>
            <a:off x="6810375" y="5767000"/>
            <a:ext cx="10278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eprendezés, kulcs-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átadás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68639" y="3986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78687" y="30460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2493" y="122007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59062" y="67163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89596" y="30593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289596" y="488448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98957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5400000">
            <a:off x="4290911" y="309242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4"/>
          <p:cNvPicPr preferRelativeResize="0"/>
          <p:nvPr/>
        </p:nvPicPr>
        <p:blipFill rotWithShape="1">
          <a:blip r:embed="rId9">
            <a:alphaModFix/>
          </a:blip>
          <a:srcRect b="30074"/>
          <a:stretch/>
        </p:blipFill>
        <p:spPr>
          <a:xfrm rot="-5400000">
            <a:off x="4907949" y="33815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2493" y="58062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03494" y="3073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52329" y="3970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019227" y="213040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33203" y="487083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33203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4"/>
          <p:cNvSpPr txBox="1"/>
          <p:nvPr/>
        </p:nvSpPr>
        <p:spPr>
          <a:xfrm>
            <a:off x="2411676" y="534525"/>
            <a:ext cx="6463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Tető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4"/>
          <p:cNvSpPr txBox="1"/>
          <p:nvPr/>
        </p:nvSpPr>
        <p:spPr>
          <a:xfrm>
            <a:off x="2616374" y="2406662"/>
            <a:ext cx="27443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4"/>
          <p:cNvSpPr txBox="1"/>
          <p:nvPr/>
        </p:nvSpPr>
        <p:spPr>
          <a:xfrm>
            <a:off x="5341181" y="3279071"/>
            <a:ext cx="27443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4"/>
          <p:cNvSpPr txBox="1"/>
          <p:nvPr/>
        </p:nvSpPr>
        <p:spPr>
          <a:xfrm>
            <a:off x="7170890" y="2383290"/>
            <a:ext cx="27443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4"/>
          <p:cNvSpPr txBox="1"/>
          <p:nvPr/>
        </p:nvSpPr>
        <p:spPr>
          <a:xfrm>
            <a:off x="7838831" y="1475797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9" name="Google Shape;189;p4"/>
          <p:cNvPicPr preferRelativeResize="0"/>
          <p:nvPr/>
        </p:nvPicPr>
        <p:blipFill rotWithShape="1">
          <a:blip r:embed="rId9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4"/>
          <p:cNvSpPr txBox="1"/>
          <p:nvPr/>
        </p:nvSpPr>
        <p:spPr>
          <a:xfrm>
            <a:off x="2616374" y="5120619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4"/>
          <p:cNvSpPr txBox="1"/>
          <p:nvPr/>
        </p:nvSpPr>
        <p:spPr>
          <a:xfrm>
            <a:off x="3527250" y="6028609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4"/>
          <p:cNvSpPr txBox="1"/>
          <p:nvPr/>
        </p:nvSpPr>
        <p:spPr>
          <a:xfrm>
            <a:off x="1680710" y="1475770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4"/>
          <p:cNvSpPr txBox="1"/>
          <p:nvPr/>
        </p:nvSpPr>
        <p:spPr>
          <a:xfrm>
            <a:off x="6256881" y="1441075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4"/>
          <p:cNvSpPr txBox="1"/>
          <p:nvPr/>
        </p:nvSpPr>
        <p:spPr>
          <a:xfrm>
            <a:off x="8091952" y="3279071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4"/>
          <p:cNvSpPr txBox="1"/>
          <p:nvPr/>
        </p:nvSpPr>
        <p:spPr>
          <a:xfrm>
            <a:off x="8092326" y="5105485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7" name="Google Shape;207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59062" y="30732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4"/>
          <p:cNvSpPr txBox="1"/>
          <p:nvPr/>
        </p:nvSpPr>
        <p:spPr>
          <a:xfrm>
            <a:off x="6996872" y="119737"/>
            <a:ext cx="29025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Járd be a feladatokat az építkezés menete szerint!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Azokat kerüld el, ami nem szükséges egy ház felépítéséhez!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4"/>
          <p:cNvSpPr txBox="1"/>
          <p:nvPr/>
        </p:nvSpPr>
        <p:spPr>
          <a:xfrm>
            <a:off x="1311352" y="5090032"/>
            <a:ext cx="1026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Alapozás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4"/>
          <p:cNvSpPr txBox="1"/>
          <p:nvPr/>
        </p:nvSpPr>
        <p:spPr>
          <a:xfrm>
            <a:off x="1315923" y="2211107"/>
            <a:ext cx="101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Falak, födémek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4"/>
          <p:cNvSpPr txBox="1"/>
          <p:nvPr/>
        </p:nvSpPr>
        <p:spPr>
          <a:xfrm>
            <a:off x="5045375" y="1337175"/>
            <a:ext cx="866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Nyílás-zárók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4"/>
          <p:cNvSpPr txBox="1"/>
          <p:nvPr/>
        </p:nvSpPr>
        <p:spPr>
          <a:xfrm>
            <a:off x="6737013" y="3171375"/>
            <a:ext cx="1174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Közművek, burkolás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4"/>
          <p:cNvSpPr txBox="1"/>
          <p:nvPr/>
        </p:nvSpPr>
        <p:spPr>
          <a:xfrm>
            <a:off x="3150578" y="4199862"/>
            <a:ext cx="1027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Tervezés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4"/>
          <p:cNvSpPr txBox="1"/>
          <p:nvPr/>
        </p:nvSpPr>
        <p:spPr>
          <a:xfrm>
            <a:off x="2159662" y="5890009"/>
            <a:ext cx="1174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Föld-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munkák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4"/>
          <p:cNvSpPr txBox="1"/>
          <p:nvPr/>
        </p:nvSpPr>
        <p:spPr>
          <a:xfrm>
            <a:off x="6810375" y="5767000"/>
            <a:ext cx="10278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eprendezés, kulcs-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átadás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" name="Google Shape;169;g1e1105903c0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3494" y="2130406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" name="Google Shape;22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98957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400000">
            <a:off x="4290911" y="309242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5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-5400000">
            <a:off x="4907949" y="33815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5"/>
          <p:cNvSpPr txBox="1"/>
          <p:nvPr/>
        </p:nvSpPr>
        <p:spPr>
          <a:xfrm>
            <a:off x="2411676" y="534525"/>
            <a:ext cx="6463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Tető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5"/>
          <p:cNvSpPr txBox="1"/>
          <p:nvPr/>
        </p:nvSpPr>
        <p:spPr>
          <a:xfrm>
            <a:off x="6996872" y="119737"/>
            <a:ext cx="29025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Járd be a feladatokat az építkezés menete szerint!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Azokat kerüld el, ami nem szükséges egy ház felépítéséhez!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6" name="Google Shape;226;p5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5"/>
          <p:cNvSpPr txBox="1"/>
          <p:nvPr/>
        </p:nvSpPr>
        <p:spPr>
          <a:xfrm>
            <a:off x="1311352" y="5090032"/>
            <a:ext cx="1026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Alapozás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5"/>
          <p:cNvSpPr txBox="1"/>
          <p:nvPr/>
        </p:nvSpPr>
        <p:spPr>
          <a:xfrm>
            <a:off x="1315923" y="2211107"/>
            <a:ext cx="101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Falak, födémek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5"/>
          <p:cNvSpPr txBox="1"/>
          <p:nvPr/>
        </p:nvSpPr>
        <p:spPr>
          <a:xfrm>
            <a:off x="2159662" y="5890009"/>
            <a:ext cx="1174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Föld-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munkák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5"/>
          <p:cNvSpPr txBox="1"/>
          <p:nvPr/>
        </p:nvSpPr>
        <p:spPr>
          <a:xfrm>
            <a:off x="3150578" y="4199862"/>
            <a:ext cx="1027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Tervezés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5"/>
          <p:cNvSpPr txBox="1"/>
          <p:nvPr/>
        </p:nvSpPr>
        <p:spPr>
          <a:xfrm>
            <a:off x="5045375" y="1337175"/>
            <a:ext cx="866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Nyílás-zárók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5"/>
          <p:cNvSpPr txBox="1"/>
          <p:nvPr/>
        </p:nvSpPr>
        <p:spPr>
          <a:xfrm>
            <a:off x="5822363" y="3171350"/>
            <a:ext cx="1174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Közművek, burkolás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5"/>
          <p:cNvSpPr txBox="1"/>
          <p:nvPr/>
        </p:nvSpPr>
        <p:spPr>
          <a:xfrm>
            <a:off x="6810375" y="5767000"/>
            <a:ext cx="10278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eprendezés, kulcs-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átadás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Google Shape;249;g22cb35f6d36_0_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98957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g22cb35f6d36_0_6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400000">
            <a:off x="4290911" y="309242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g22cb35f6d36_0_6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-5400000">
            <a:off x="4907949" y="33815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g22cb35f6d36_0_6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Google Shape;254;g22cb35f6d36_0_60"/>
          <p:cNvSpPr txBox="1"/>
          <p:nvPr/>
        </p:nvSpPr>
        <p:spPr>
          <a:xfrm>
            <a:off x="2411676" y="534525"/>
            <a:ext cx="646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Tető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5" name="Google Shape;255;g22cb35f6d36_0_6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g22cb35f6d36_0_6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g22cb35f6d36_0_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g22cb35f6d36_0_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22cb35f6d36_0_6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g22cb35f6d36_0_6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22cb35f6d36_0_6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22cb35f6d36_0_6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22cb35f6d36_0_6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22cb35f6d36_0_6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22cb35f6d36_0_6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22cb35f6d36_0_6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22cb35f6d36_0_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57420" y="3178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g22cb35f6d36_0_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928447" y="30620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g22cb35f6d36_0_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928447" y="67183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g22cb35f6d36_0_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42514" y="30484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g22cb35f6d36_0_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42514" y="5807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g22cb35f6d36_0_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095270" y="3178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g22cb35f6d36_0_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272361" y="30460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g22cb35f6d36_0_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292191" y="5807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g22cb35f6d36_0_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110742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Google Shape;276;g22cb35f6d36_0_60"/>
          <p:cNvSpPr txBox="1"/>
          <p:nvPr/>
        </p:nvSpPr>
        <p:spPr>
          <a:xfrm>
            <a:off x="6996872" y="119737"/>
            <a:ext cx="29025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Járd be a feladatokat az építkezés menete szerint!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Azokat kerüld el, ami nem szükséges egy ház felépítéséhez!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g22cb35f6d36_0_60"/>
          <p:cNvSpPr txBox="1"/>
          <p:nvPr/>
        </p:nvSpPr>
        <p:spPr>
          <a:xfrm>
            <a:off x="1315923" y="2211107"/>
            <a:ext cx="101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Falak, födémek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g22cb35f6d36_0_60"/>
          <p:cNvSpPr txBox="1"/>
          <p:nvPr/>
        </p:nvSpPr>
        <p:spPr>
          <a:xfrm>
            <a:off x="3150578" y="4199862"/>
            <a:ext cx="1027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Tervezés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g22cb35f6d36_0_60"/>
          <p:cNvSpPr txBox="1"/>
          <p:nvPr/>
        </p:nvSpPr>
        <p:spPr>
          <a:xfrm>
            <a:off x="5045375" y="1337175"/>
            <a:ext cx="866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Nyílás-zárók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g22cb35f6d36_0_60"/>
          <p:cNvSpPr txBox="1"/>
          <p:nvPr/>
        </p:nvSpPr>
        <p:spPr>
          <a:xfrm>
            <a:off x="2159662" y="5890009"/>
            <a:ext cx="1174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Föld-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munkák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g22cb35f6d36_0_60"/>
          <p:cNvSpPr txBox="1"/>
          <p:nvPr/>
        </p:nvSpPr>
        <p:spPr>
          <a:xfrm>
            <a:off x="5822363" y="3171350"/>
            <a:ext cx="1174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Közművek, burkolás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g22cb35f6d36_0_60"/>
          <p:cNvSpPr txBox="1"/>
          <p:nvPr/>
        </p:nvSpPr>
        <p:spPr>
          <a:xfrm>
            <a:off x="6810375" y="5767000"/>
            <a:ext cx="10278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eprendezés, kulcs-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átadás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38;p5"/>
          <p:cNvSpPr txBox="1"/>
          <p:nvPr/>
        </p:nvSpPr>
        <p:spPr>
          <a:xfrm>
            <a:off x="1311352" y="5090032"/>
            <a:ext cx="1026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Alapozás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" name="Google Shape;287;g22cb35f6d36_0_1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98957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22cb35f6d36_0_1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400000">
            <a:off x="4290911" y="309242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g22cb35f6d36_0_148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-5400000">
            <a:off x="4907949" y="33815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g22cb35f6d36_0_14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g22cb35f6d36_0_148"/>
          <p:cNvSpPr txBox="1"/>
          <p:nvPr/>
        </p:nvSpPr>
        <p:spPr>
          <a:xfrm>
            <a:off x="2411676" y="534525"/>
            <a:ext cx="646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Tető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g22cb35f6d36_0_148"/>
          <p:cNvSpPr txBox="1"/>
          <p:nvPr/>
        </p:nvSpPr>
        <p:spPr>
          <a:xfrm>
            <a:off x="1315923" y="2211107"/>
            <a:ext cx="101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Falak, födémek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4" name="Google Shape;294;g22cb35f6d36_0_148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g22cb35f6d36_0_14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22cb35f6d36_0_14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22cb35f6d36_0_1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22cb35f6d36_0_14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g22cb35f6d36_0_14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22cb35f6d36_0_14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22cb35f6d36_0_14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g22cb35f6d36_0_14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g22cb35f6d36_0_14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22cb35f6d36_0_14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22cb35f6d36_0_1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g22cb35f6d36_0_14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57420" y="3178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g22cb35f6d36_0_14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928447" y="30620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g22cb35f6d36_0_14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928447" y="67183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g22cb35f6d36_0_14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42514" y="30484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g22cb35f6d36_0_14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289596" y="30593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g22cb35f6d36_0_14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103494" y="3073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g22cb35f6d36_0_14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289596" y="579389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g22cb35f6d36_0_14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42514" y="5807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g22cb35f6d36_0_14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110742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15" name="Google Shape;315;g22cb35f6d36_0_148"/>
          <p:cNvSpPr txBox="1"/>
          <p:nvPr/>
        </p:nvSpPr>
        <p:spPr>
          <a:xfrm>
            <a:off x="6996872" y="119737"/>
            <a:ext cx="29025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Járd be a feladatokat az építkezés menete szerint!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Azokat kerüld el, ami nem szükséges egy ház felépítéséhez!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g22cb35f6d36_0_148"/>
          <p:cNvSpPr txBox="1"/>
          <p:nvPr/>
        </p:nvSpPr>
        <p:spPr>
          <a:xfrm>
            <a:off x="5045375" y="1337175"/>
            <a:ext cx="866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Nyílás-zárók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g22cb35f6d36_0_148"/>
          <p:cNvSpPr txBox="1"/>
          <p:nvPr/>
        </p:nvSpPr>
        <p:spPr>
          <a:xfrm>
            <a:off x="3150578" y="4199862"/>
            <a:ext cx="1027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Tervezés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g22cb35f6d36_0_148"/>
          <p:cNvSpPr txBox="1"/>
          <p:nvPr/>
        </p:nvSpPr>
        <p:spPr>
          <a:xfrm>
            <a:off x="2159662" y="5890009"/>
            <a:ext cx="1174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Föld-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munkák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22cb35f6d36_0_148"/>
          <p:cNvSpPr txBox="1"/>
          <p:nvPr/>
        </p:nvSpPr>
        <p:spPr>
          <a:xfrm>
            <a:off x="5822363" y="3171350"/>
            <a:ext cx="1174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Közművek, burkolás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g22cb35f6d36_0_148"/>
          <p:cNvSpPr txBox="1"/>
          <p:nvPr/>
        </p:nvSpPr>
        <p:spPr>
          <a:xfrm>
            <a:off x="6810375" y="5767000"/>
            <a:ext cx="10278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eprendezés, kulcs-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átadás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38;p5"/>
          <p:cNvSpPr txBox="1"/>
          <p:nvPr/>
        </p:nvSpPr>
        <p:spPr>
          <a:xfrm>
            <a:off x="1311352" y="5090032"/>
            <a:ext cx="1026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Alapozás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5" name="Google Shape;325;g22cb35f6d36_0_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15851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22cb35f6d36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6657" y="58062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g22cb35f6d36_0_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89596" y="30593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g22cb35f6d36_0_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98957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g22cb35f6d36_0_9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5400000">
            <a:off x="4290911" y="309242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g22cb35f6d36_0_98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 rot="-5400000">
            <a:off x="4907949" y="33815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g22cb35f6d36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03494" y="3073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g22cb35f6d36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89596" y="579389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g22cb35f6d36_0_9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g22cb35f6d36_0_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37005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Google Shape;336;g22cb35f6d36_0_98"/>
          <p:cNvSpPr txBox="1"/>
          <p:nvPr/>
        </p:nvSpPr>
        <p:spPr>
          <a:xfrm>
            <a:off x="2411676" y="534525"/>
            <a:ext cx="646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Tető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g22cb35f6d36_0_98"/>
          <p:cNvSpPr txBox="1"/>
          <p:nvPr/>
        </p:nvSpPr>
        <p:spPr>
          <a:xfrm>
            <a:off x="1315923" y="2211107"/>
            <a:ext cx="101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Falak, födémek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8" name="Google Shape;338;g22cb35f6d36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6657" y="30728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g22cb35f6d36_0_9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459180" y="306382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g22cb35f6d36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37005" y="30460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g22cb35f6d36_0_98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g22cb35f6d36_0_9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g22cb35f6d36_0_9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g22cb35f6d36_0_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g22cb35f6d36_0_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g22cb35f6d36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g22cb35f6d36_0_9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g22cb35f6d36_0_9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g22cb35f6d36_0_9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g22cb35f6d36_0_9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g22cb35f6d36_0_9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g22cb35f6d36_0_9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g22cb35f6d36_0_98"/>
          <p:cNvSpPr txBox="1"/>
          <p:nvPr/>
        </p:nvSpPr>
        <p:spPr>
          <a:xfrm>
            <a:off x="6996872" y="119737"/>
            <a:ext cx="29025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Járd be a feladatokat az építkezés menete szerint!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Azokat kerüld el, ami nem szükséges egy ház felépítéséhez!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g22cb35f6d36_0_98"/>
          <p:cNvSpPr txBox="1"/>
          <p:nvPr/>
        </p:nvSpPr>
        <p:spPr>
          <a:xfrm>
            <a:off x="7838831" y="1475797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g22cb35f6d36_0_98"/>
          <p:cNvSpPr txBox="1"/>
          <p:nvPr/>
        </p:nvSpPr>
        <p:spPr>
          <a:xfrm>
            <a:off x="5045375" y="1337175"/>
            <a:ext cx="866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Nyílás-zárók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g22cb35f6d36_0_98"/>
          <p:cNvSpPr txBox="1"/>
          <p:nvPr/>
        </p:nvSpPr>
        <p:spPr>
          <a:xfrm>
            <a:off x="3150578" y="4199862"/>
            <a:ext cx="1027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Tervezés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g22cb35f6d36_0_98"/>
          <p:cNvSpPr txBox="1"/>
          <p:nvPr/>
        </p:nvSpPr>
        <p:spPr>
          <a:xfrm>
            <a:off x="2159662" y="5890009"/>
            <a:ext cx="1174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Föld-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munkák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g22cb35f6d36_0_98"/>
          <p:cNvSpPr txBox="1"/>
          <p:nvPr/>
        </p:nvSpPr>
        <p:spPr>
          <a:xfrm>
            <a:off x="5822363" y="3171350"/>
            <a:ext cx="1174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Közművek, burkolás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g22cb35f6d36_0_98"/>
          <p:cNvSpPr txBox="1"/>
          <p:nvPr/>
        </p:nvSpPr>
        <p:spPr>
          <a:xfrm>
            <a:off x="6810375" y="5767000"/>
            <a:ext cx="10278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eprendezés, kulcs-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átadás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38;p5"/>
          <p:cNvSpPr txBox="1"/>
          <p:nvPr/>
        </p:nvSpPr>
        <p:spPr>
          <a:xfrm>
            <a:off x="1311352" y="5090032"/>
            <a:ext cx="1026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Alapozás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375</Words>
  <Application>Microsoft Office PowerPoint</Application>
  <PresentationFormat>Egyéni</PresentationFormat>
  <Paragraphs>155</Paragraphs>
  <Slides>8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Szandavári-Csurgó Cintia</cp:lastModifiedBy>
  <cp:revision>1</cp:revision>
  <dcterms:modified xsi:type="dcterms:W3CDTF">2023-05-08T12:05:56Z</dcterms:modified>
</cp:coreProperties>
</file>