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0058400" cy="7772400"/>
  <p:notesSz cx="6858000" cy="9945688"/>
  <p:embeddedFontLst>
    <p:embeddedFont>
      <p:font typeface="Montserrat" panose="020B0604020202020204" charset="-18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89EJ0Sni/QNLlsIvwVHRa8MSOh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stasia 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94D785B-1113-4DDA-BC29-CE421A96A7B0}">
  <a:tblStyle styleId="{394D785B-1113-4DDA-BC29-CE421A96A7B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09:10:42.796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vC1rYW8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09:10:42.796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vC1rYW8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3f7b00d5f5_0_3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8" name="Google Shape;68;g23f7b00d5f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300" cy="37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cc17523c3_0_4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g22cc17523c3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cc17523c3_0_4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g22cc17523c3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6676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2cc17523c3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0" name="Google Shape;150;g22cc17523c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2cc17523c3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0" name="Google Shape;150;g22cc17523c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05319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2cc17523c3_0_9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5" name="Google Shape;195;g22cc17523c3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300" cy="37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2cc17523c3_0_9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5" name="Google Shape;195;g22cc17523c3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16146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3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3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3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4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{394D785B-1113-4DDA-BC29-CE421A96A7B0}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4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5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2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"/>
          <p:cNvSpPr txBox="1"/>
          <p:nvPr/>
        </p:nvSpPr>
        <p:spPr>
          <a:xfrm>
            <a:off x="95943" y="5093854"/>
            <a:ext cx="2581985" cy="1477328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Mit válasszak?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 boltban az egészséges termékeket!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 egészségtelen, azt kerüld el!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7146965" y="637563"/>
            <a:ext cx="856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Magos kifli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5543830" y="1586787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Kefir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 txBox="1"/>
          <p:nvPr/>
        </p:nvSpPr>
        <p:spPr>
          <a:xfrm>
            <a:off x="8742178" y="2326515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Csirke-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mell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7135562" y="5816350"/>
            <a:ext cx="856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639488" y="5751116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Ásvány-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5512715" y="41523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7932750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636949" y="2449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801825" y="4154850"/>
            <a:ext cx="64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6217050" y="498560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Fánk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6217049" y="415485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Cukorka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5245325" y="5001050"/>
            <a:ext cx="1222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Csokoládé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"/>
          <p:cNvSpPr txBox="1"/>
          <p:nvPr/>
        </p:nvSpPr>
        <p:spPr>
          <a:xfrm>
            <a:off x="7202028" y="415237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Kóla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8802626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Nápolyi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5320107" y="637584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2752675" y="4110613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Mogyór</a:t>
            </a:r>
            <a:r>
              <a:rPr lang="hu-HU" sz="1600">
                <a:solidFill>
                  <a:schemeClr val="dk1"/>
                </a:solidFill>
              </a:rPr>
              <a:t>-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vaj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g23f7b00d5f5_0_3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3f7b00d5f5_0_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3f7b00d5f5_0_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3f7b00d5f5_0_3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3f7b00d5f5_0_3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3f7b00d5f5_0_3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3f7b00d5f5_0_3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3f7b00d5f5_0_3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3f7b00d5f5_0_3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3f7b00d5f5_0_3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3f7b00d5f5_0_3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3f7b00d5f5_0_3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g23f7b00d5f5_0_36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Mit válasszak?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 boltban az egészséges termékeket!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 egészségtelen, azt kerüld el!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23f7b00d5f5_0_36"/>
          <p:cNvSpPr txBox="1"/>
          <p:nvPr/>
        </p:nvSpPr>
        <p:spPr>
          <a:xfrm>
            <a:off x="7146965" y="637563"/>
            <a:ext cx="856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Magos kifli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23f7b00d5f5_0_36"/>
          <p:cNvSpPr txBox="1"/>
          <p:nvPr/>
        </p:nvSpPr>
        <p:spPr>
          <a:xfrm>
            <a:off x="5543830" y="1586787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Kefir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23f7b00d5f5_0_36"/>
          <p:cNvSpPr txBox="1"/>
          <p:nvPr/>
        </p:nvSpPr>
        <p:spPr>
          <a:xfrm>
            <a:off x="8742178" y="2326515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Csirke-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mell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g23f7b00d5f5_0_36"/>
          <p:cNvSpPr txBox="1"/>
          <p:nvPr/>
        </p:nvSpPr>
        <p:spPr>
          <a:xfrm>
            <a:off x="5512715" y="41523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23f7b00d5f5_0_36"/>
          <p:cNvSpPr txBox="1"/>
          <p:nvPr/>
        </p:nvSpPr>
        <p:spPr>
          <a:xfrm>
            <a:off x="7932750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23f7b00d5f5_0_36"/>
          <p:cNvSpPr txBox="1"/>
          <p:nvPr/>
        </p:nvSpPr>
        <p:spPr>
          <a:xfrm>
            <a:off x="3636949" y="2449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23f7b00d5f5_0_36"/>
          <p:cNvSpPr txBox="1"/>
          <p:nvPr/>
        </p:nvSpPr>
        <p:spPr>
          <a:xfrm>
            <a:off x="3801825" y="4154850"/>
            <a:ext cx="64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3f7b00d5f5_0_36"/>
          <p:cNvSpPr txBox="1"/>
          <p:nvPr/>
        </p:nvSpPr>
        <p:spPr>
          <a:xfrm>
            <a:off x="6217050" y="498560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Fánk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3f7b00d5f5_0_36"/>
          <p:cNvSpPr txBox="1"/>
          <p:nvPr/>
        </p:nvSpPr>
        <p:spPr>
          <a:xfrm>
            <a:off x="6217049" y="415485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Cukorka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3f7b00d5f5_0_36"/>
          <p:cNvSpPr txBox="1"/>
          <p:nvPr/>
        </p:nvSpPr>
        <p:spPr>
          <a:xfrm>
            <a:off x="5245325" y="5001050"/>
            <a:ext cx="1222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Csokoládé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g23f7b00d5f5_0_3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g23f7b00d5f5_0_36"/>
          <p:cNvSpPr txBox="1"/>
          <p:nvPr/>
        </p:nvSpPr>
        <p:spPr>
          <a:xfrm>
            <a:off x="7202028" y="415237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Kóla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23f7b00d5f5_0_36"/>
          <p:cNvSpPr txBox="1"/>
          <p:nvPr/>
        </p:nvSpPr>
        <p:spPr>
          <a:xfrm>
            <a:off x="8802626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Nápolyi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23f7b00d5f5_0_36"/>
          <p:cNvSpPr txBox="1"/>
          <p:nvPr/>
        </p:nvSpPr>
        <p:spPr>
          <a:xfrm>
            <a:off x="5320107" y="637584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23f7b00d5f5_0_36"/>
          <p:cNvSpPr txBox="1"/>
          <p:nvPr/>
        </p:nvSpPr>
        <p:spPr>
          <a:xfrm>
            <a:off x="2752675" y="4110613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Mogyór</a:t>
            </a:r>
            <a:r>
              <a:rPr lang="hu-HU" sz="1600">
                <a:solidFill>
                  <a:srgbClr val="FF0000"/>
                </a:solidFill>
              </a:rPr>
              <a:t>-</a:t>
            </a:r>
            <a:endParaRPr sz="160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vaj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g23f7b00d5f5_0_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3f7b00d5f5_0_3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3f7b00d5f5_0_3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23f7b00d5f5_0_36"/>
          <p:cNvSpPr txBox="1"/>
          <p:nvPr/>
        </p:nvSpPr>
        <p:spPr>
          <a:xfrm>
            <a:off x="7135562" y="5816350"/>
            <a:ext cx="856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23f7b00d5f5_0_36"/>
          <p:cNvSpPr txBox="1"/>
          <p:nvPr/>
        </p:nvSpPr>
        <p:spPr>
          <a:xfrm>
            <a:off x="3639488" y="5751116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Ásvány-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g22cc17523c3_0_4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2cc17523c3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2cc17523c3_0_4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2cc17523c3_0_4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2cc17523c3_0_4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2cc17523c3_0_4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cc17523c3_0_4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2cc17523c3_0_4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cc17523c3_0_4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2cc17523c3_0_4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2cc17523c3_0_4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22cc17523c3_0_45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Mit válasszak?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 boltban az egészséges termékeket!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 egészségtelen, azt kerüld el!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g22cc17523c3_0_4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2cc17523c3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2cc17523c3_0_4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2cc17523c3_0_4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1764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1764" y="30951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094" y="5206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444" y="52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444" y="30951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8908" y="47858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47858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g22cc17523c3_0_45"/>
          <p:cNvSpPr txBox="1"/>
          <p:nvPr/>
        </p:nvSpPr>
        <p:spPr>
          <a:xfrm>
            <a:off x="5512715" y="41523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g22cc17523c3_0_45"/>
          <p:cNvSpPr txBox="1"/>
          <p:nvPr/>
        </p:nvSpPr>
        <p:spPr>
          <a:xfrm>
            <a:off x="7932750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22cc17523c3_0_45"/>
          <p:cNvSpPr txBox="1"/>
          <p:nvPr/>
        </p:nvSpPr>
        <p:spPr>
          <a:xfrm>
            <a:off x="3801825" y="4154850"/>
            <a:ext cx="64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22cc17523c3_0_45"/>
          <p:cNvSpPr txBox="1"/>
          <p:nvPr/>
        </p:nvSpPr>
        <p:spPr>
          <a:xfrm>
            <a:off x="3639488" y="5751116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Ásvány-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22cc17523c3_0_45"/>
          <p:cNvSpPr txBox="1"/>
          <p:nvPr/>
        </p:nvSpPr>
        <p:spPr>
          <a:xfrm>
            <a:off x="7135562" y="5816350"/>
            <a:ext cx="856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22cc17523c3_0_45"/>
          <p:cNvSpPr txBox="1"/>
          <p:nvPr/>
        </p:nvSpPr>
        <p:spPr>
          <a:xfrm>
            <a:off x="3636949" y="2449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22cc17523c3_0_45"/>
          <p:cNvSpPr txBox="1"/>
          <p:nvPr/>
        </p:nvSpPr>
        <p:spPr>
          <a:xfrm>
            <a:off x="8742178" y="2326515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Csirke-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mell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22cc17523c3_0_45"/>
          <p:cNvSpPr txBox="1"/>
          <p:nvPr/>
        </p:nvSpPr>
        <p:spPr>
          <a:xfrm>
            <a:off x="7146965" y="637563"/>
            <a:ext cx="856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Magos kifli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22cc17523c3_0_45"/>
          <p:cNvSpPr txBox="1"/>
          <p:nvPr/>
        </p:nvSpPr>
        <p:spPr>
          <a:xfrm>
            <a:off x="5543830" y="1586787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Kefir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90;g23f7b00d5f5_0_36"/>
          <p:cNvSpPr txBox="1"/>
          <p:nvPr/>
        </p:nvSpPr>
        <p:spPr>
          <a:xfrm>
            <a:off x="6217050" y="498560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Fánk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91;g23f7b00d5f5_0_36"/>
          <p:cNvSpPr txBox="1"/>
          <p:nvPr/>
        </p:nvSpPr>
        <p:spPr>
          <a:xfrm>
            <a:off x="6217049" y="415485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Cukorka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92;g23f7b00d5f5_0_36"/>
          <p:cNvSpPr txBox="1"/>
          <p:nvPr/>
        </p:nvSpPr>
        <p:spPr>
          <a:xfrm>
            <a:off x="5245325" y="5001050"/>
            <a:ext cx="1222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Csokoládé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94;g23f7b00d5f5_0_36"/>
          <p:cNvSpPr txBox="1"/>
          <p:nvPr/>
        </p:nvSpPr>
        <p:spPr>
          <a:xfrm>
            <a:off x="7202028" y="415237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Kóla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95;g23f7b00d5f5_0_36"/>
          <p:cNvSpPr txBox="1"/>
          <p:nvPr/>
        </p:nvSpPr>
        <p:spPr>
          <a:xfrm>
            <a:off x="8802626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Nápolyi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96;g23f7b00d5f5_0_36"/>
          <p:cNvSpPr txBox="1"/>
          <p:nvPr/>
        </p:nvSpPr>
        <p:spPr>
          <a:xfrm>
            <a:off x="5320107" y="637584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97;g23f7b00d5f5_0_36"/>
          <p:cNvSpPr txBox="1"/>
          <p:nvPr/>
        </p:nvSpPr>
        <p:spPr>
          <a:xfrm>
            <a:off x="2752675" y="4110613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Mogyór</a:t>
            </a:r>
            <a:r>
              <a:rPr lang="hu-HU" sz="1600">
                <a:solidFill>
                  <a:srgbClr val="FF0000"/>
                </a:solidFill>
              </a:rPr>
              <a:t>-</a:t>
            </a:r>
            <a:endParaRPr sz="160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vaj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g22cc17523c3_0_4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2cc17523c3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2cc17523c3_0_4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2cc17523c3_0_4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2cc17523c3_0_4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2cc17523c3_0_4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2cc17523c3_0_4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2cc17523c3_0_4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2cc17523c3_0_4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2cc17523c3_0_4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2cc17523c3_0_4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22cc17523c3_0_45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Mit válasszak?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 boltban az egészséges termékeket!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 egészségtelen, azt kerüld el!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g22cc17523c3_0_4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2cc17523c3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2cc17523c3_0_4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2cc17523c3_0_45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1764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1764" y="30951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094" y="5206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444" y="52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444" y="30951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8908" y="47858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2cc17523c3_0_4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47858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g22cc17523c3_0_45"/>
          <p:cNvSpPr txBox="1"/>
          <p:nvPr/>
        </p:nvSpPr>
        <p:spPr>
          <a:xfrm>
            <a:off x="5512715" y="41523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g22cc17523c3_0_45"/>
          <p:cNvSpPr txBox="1"/>
          <p:nvPr/>
        </p:nvSpPr>
        <p:spPr>
          <a:xfrm>
            <a:off x="7932750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22cc17523c3_0_45"/>
          <p:cNvSpPr txBox="1"/>
          <p:nvPr/>
        </p:nvSpPr>
        <p:spPr>
          <a:xfrm>
            <a:off x="3801825" y="4154850"/>
            <a:ext cx="64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22cc17523c3_0_45"/>
          <p:cNvSpPr txBox="1"/>
          <p:nvPr/>
        </p:nvSpPr>
        <p:spPr>
          <a:xfrm>
            <a:off x="6217049" y="415485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Cukorka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22cc17523c3_0_45"/>
          <p:cNvSpPr txBox="1"/>
          <p:nvPr/>
        </p:nvSpPr>
        <p:spPr>
          <a:xfrm>
            <a:off x="7202028" y="415237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Kóla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g22cc17523c3_0_45"/>
          <p:cNvSpPr txBox="1"/>
          <p:nvPr/>
        </p:nvSpPr>
        <p:spPr>
          <a:xfrm>
            <a:off x="8802626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Nápolyi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g22cc17523c3_0_45"/>
          <p:cNvSpPr txBox="1"/>
          <p:nvPr/>
        </p:nvSpPr>
        <p:spPr>
          <a:xfrm>
            <a:off x="2752675" y="4110613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Mogyór</a:t>
            </a:r>
            <a:r>
              <a:rPr lang="hu-HU" sz="1600">
                <a:solidFill>
                  <a:schemeClr val="dk1"/>
                </a:solidFill>
              </a:rPr>
              <a:t>-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vaj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g22cc17523c3_0_45"/>
          <p:cNvSpPr txBox="1"/>
          <p:nvPr/>
        </p:nvSpPr>
        <p:spPr>
          <a:xfrm>
            <a:off x="6217050" y="498560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Fánk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22cc17523c3_0_45"/>
          <p:cNvSpPr txBox="1"/>
          <p:nvPr/>
        </p:nvSpPr>
        <p:spPr>
          <a:xfrm>
            <a:off x="5245325" y="5001050"/>
            <a:ext cx="1222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Csokoládé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22cc17523c3_0_45"/>
          <p:cNvSpPr txBox="1"/>
          <p:nvPr/>
        </p:nvSpPr>
        <p:spPr>
          <a:xfrm>
            <a:off x="3639488" y="5751116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Ásvány-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22cc17523c3_0_45"/>
          <p:cNvSpPr txBox="1"/>
          <p:nvPr/>
        </p:nvSpPr>
        <p:spPr>
          <a:xfrm>
            <a:off x="7135562" y="5816350"/>
            <a:ext cx="856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22cc17523c3_0_45"/>
          <p:cNvSpPr txBox="1"/>
          <p:nvPr/>
        </p:nvSpPr>
        <p:spPr>
          <a:xfrm>
            <a:off x="3636949" y="2449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22cc17523c3_0_45"/>
          <p:cNvSpPr txBox="1"/>
          <p:nvPr/>
        </p:nvSpPr>
        <p:spPr>
          <a:xfrm>
            <a:off x="8742178" y="2326515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Csirke-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mell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22cc17523c3_0_45"/>
          <p:cNvSpPr txBox="1"/>
          <p:nvPr/>
        </p:nvSpPr>
        <p:spPr>
          <a:xfrm>
            <a:off x="7146965" y="637563"/>
            <a:ext cx="856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Magos kifli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22cc17523c3_0_45"/>
          <p:cNvSpPr txBox="1"/>
          <p:nvPr/>
        </p:nvSpPr>
        <p:spPr>
          <a:xfrm>
            <a:off x="5543830" y="1586787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Kefir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22cc17523c3_0_45"/>
          <p:cNvSpPr txBox="1"/>
          <p:nvPr/>
        </p:nvSpPr>
        <p:spPr>
          <a:xfrm>
            <a:off x="5320107" y="637584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34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g22cc17523c3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2cc17523c3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2cc17523c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2cc17523c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2cc17523c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2cc17523c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2cc17523c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2cc17523c3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2cc17523c3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2cc17523c3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2cc17523c3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2cc17523c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g22cc17523c3_0_0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Mit válasszak?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 boltban az egészséges termékeket!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 egészségtelen, azt kerüld el!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g22cc17523c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2cc17523c3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2cc17523c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2cc17523c3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2cc17523c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1764" y="3096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2cc17523c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7601" y="30865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2cc17523c3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88908" y="47839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2cc17523c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1764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2cc17523c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2cc17523c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094" y="5206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2cc17523c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444" y="52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2cc17523c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47858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22cc17523c3_0_0"/>
          <p:cNvSpPr txBox="1"/>
          <p:nvPr/>
        </p:nvSpPr>
        <p:spPr>
          <a:xfrm>
            <a:off x="5512715" y="41523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22cc17523c3_0_0"/>
          <p:cNvSpPr txBox="1"/>
          <p:nvPr/>
        </p:nvSpPr>
        <p:spPr>
          <a:xfrm>
            <a:off x="7932750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22cc17523c3_0_0"/>
          <p:cNvSpPr txBox="1"/>
          <p:nvPr/>
        </p:nvSpPr>
        <p:spPr>
          <a:xfrm>
            <a:off x="3801825" y="4154850"/>
            <a:ext cx="64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22cc17523c3_0_0"/>
          <p:cNvSpPr txBox="1"/>
          <p:nvPr/>
        </p:nvSpPr>
        <p:spPr>
          <a:xfrm>
            <a:off x="6217049" y="415485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Cukorka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22cc17523c3_0_0"/>
          <p:cNvSpPr txBox="1"/>
          <p:nvPr/>
        </p:nvSpPr>
        <p:spPr>
          <a:xfrm>
            <a:off x="7202028" y="415237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Kóla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g22cc17523c3_0_0"/>
          <p:cNvSpPr txBox="1"/>
          <p:nvPr/>
        </p:nvSpPr>
        <p:spPr>
          <a:xfrm>
            <a:off x="8802626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Nápolyi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g22cc17523c3_0_0"/>
          <p:cNvSpPr txBox="1"/>
          <p:nvPr/>
        </p:nvSpPr>
        <p:spPr>
          <a:xfrm>
            <a:off x="2752675" y="4110613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Mogyór</a:t>
            </a:r>
            <a:r>
              <a:rPr lang="hu-HU" sz="1600">
                <a:solidFill>
                  <a:schemeClr val="dk1"/>
                </a:solidFill>
              </a:rPr>
              <a:t>-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vaj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g22cc17523c3_0_0"/>
          <p:cNvSpPr txBox="1"/>
          <p:nvPr/>
        </p:nvSpPr>
        <p:spPr>
          <a:xfrm>
            <a:off x="6217050" y="498560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Fánk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22cc17523c3_0_0"/>
          <p:cNvSpPr txBox="1"/>
          <p:nvPr/>
        </p:nvSpPr>
        <p:spPr>
          <a:xfrm>
            <a:off x="5245325" y="5001050"/>
            <a:ext cx="1222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Csokoládé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g22cc17523c3_0_0"/>
          <p:cNvSpPr txBox="1"/>
          <p:nvPr/>
        </p:nvSpPr>
        <p:spPr>
          <a:xfrm>
            <a:off x="3639488" y="5751116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Ásvány-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2cc17523c3_0_0"/>
          <p:cNvSpPr txBox="1"/>
          <p:nvPr/>
        </p:nvSpPr>
        <p:spPr>
          <a:xfrm>
            <a:off x="7135562" y="5816350"/>
            <a:ext cx="856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22cc17523c3_0_0"/>
          <p:cNvSpPr txBox="1"/>
          <p:nvPr/>
        </p:nvSpPr>
        <p:spPr>
          <a:xfrm>
            <a:off x="3636949" y="2449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22cc17523c3_0_0"/>
          <p:cNvSpPr txBox="1"/>
          <p:nvPr/>
        </p:nvSpPr>
        <p:spPr>
          <a:xfrm>
            <a:off x="8742178" y="2326515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Csirke-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mell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22cc17523c3_0_0"/>
          <p:cNvSpPr txBox="1"/>
          <p:nvPr/>
        </p:nvSpPr>
        <p:spPr>
          <a:xfrm>
            <a:off x="7146965" y="637563"/>
            <a:ext cx="856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Magos kifli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22cc17523c3_0_0"/>
          <p:cNvSpPr txBox="1"/>
          <p:nvPr/>
        </p:nvSpPr>
        <p:spPr>
          <a:xfrm>
            <a:off x="5543830" y="1586787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Kefir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22cc17523c3_0_0"/>
          <p:cNvSpPr txBox="1"/>
          <p:nvPr/>
        </p:nvSpPr>
        <p:spPr>
          <a:xfrm>
            <a:off x="5320107" y="637584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g22cc17523c3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2cc17523c3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2cc17523c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2cc17523c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2cc17523c3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2cc17523c3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2cc17523c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2cc17523c3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2cc17523c3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2cc17523c3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2cc17523c3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2cc17523c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g22cc17523c3_0_0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Mit válasszak?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 boltban az egészséges termékeket!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 egészségtelen, azt kerüld el!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g22cc17523c3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2cc17523c3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2cc17523c3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2cc17523c3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2cc17523c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1764" y="3096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2cc17523c3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7601" y="30865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2cc17523c3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88908" y="47839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2cc17523c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1764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2cc17523c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2cc17523c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094" y="5206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2cc17523c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444" y="52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2cc17523c3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47858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22cc17523c3_0_0"/>
          <p:cNvSpPr txBox="1"/>
          <p:nvPr/>
        </p:nvSpPr>
        <p:spPr>
          <a:xfrm>
            <a:off x="5512715" y="41523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22cc17523c3_0_0"/>
          <p:cNvSpPr txBox="1"/>
          <p:nvPr/>
        </p:nvSpPr>
        <p:spPr>
          <a:xfrm>
            <a:off x="7932750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22cc17523c3_0_0"/>
          <p:cNvSpPr txBox="1"/>
          <p:nvPr/>
        </p:nvSpPr>
        <p:spPr>
          <a:xfrm>
            <a:off x="3801825" y="4154850"/>
            <a:ext cx="64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g22cc17523c3_0_0"/>
          <p:cNvSpPr txBox="1"/>
          <p:nvPr/>
        </p:nvSpPr>
        <p:spPr>
          <a:xfrm>
            <a:off x="3639488" y="5751116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Ásvány-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2cc17523c3_0_0"/>
          <p:cNvSpPr txBox="1"/>
          <p:nvPr/>
        </p:nvSpPr>
        <p:spPr>
          <a:xfrm>
            <a:off x="7135562" y="5816350"/>
            <a:ext cx="856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22cc17523c3_0_0"/>
          <p:cNvSpPr txBox="1"/>
          <p:nvPr/>
        </p:nvSpPr>
        <p:spPr>
          <a:xfrm>
            <a:off x="3636949" y="2449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22cc17523c3_0_0"/>
          <p:cNvSpPr txBox="1"/>
          <p:nvPr/>
        </p:nvSpPr>
        <p:spPr>
          <a:xfrm>
            <a:off x="8742178" y="2326515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Csirke-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mell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22cc17523c3_0_0"/>
          <p:cNvSpPr txBox="1"/>
          <p:nvPr/>
        </p:nvSpPr>
        <p:spPr>
          <a:xfrm>
            <a:off x="7146965" y="637563"/>
            <a:ext cx="856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Magos kifli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22cc17523c3_0_0"/>
          <p:cNvSpPr txBox="1"/>
          <p:nvPr/>
        </p:nvSpPr>
        <p:spPr>
          <a:xfrm>
            <a:off x="5543830" y="1586787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Kefir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90;g23f7b00d5f5_0_36"/>
          <p:cNvSpPr txBox="1"/>
          <p:nvPr/>
        </p:nvSpPr>
        <p:spPr>
          <a:xfrm>
            <a:off x="6217050" y="498560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Fánk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91;g23f7b00d5f5_0_36"/>
          <p:cNvSpPr txBox="1"/>
          <p:nvPr/>
        </p:nvSpPr>
        <p:spPr>
          <a:xfrm>
            <a:off x="6217049" y="415485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Cukorka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92;g23f7b00d5f5_0_36"/>
          <p:cNvSpPr txBox="1"/>
          <p:nvPr/>
        </p:nvSpPr>
        <p:spPr>
          <a:xfrm>
            <a:off x="5245325" y="5001050"/>
            <a:ext cx="1222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Csokoládé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94;g23f7b00d5f5_0_36"/>
          <p:cNvSpPr txBox="1"/>
          <p:nvPr/>
        </p:nvSpPr>
        <p:spPr>
          <a:xfrm>
            <a:off x="7202028" y="415237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Kóla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95;g23f7b00d5f5_0_36"/>
          <p:cNvSpPr txBox="1"/>
          <p:nvPr/>
        </p:nvSpPr>
        <p:spPr>
          <a:xfrm>
            <a:off x="8802626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Nápolyi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96;g23f7b00d5f5_0_36"/>
          <p:cNvSpPr txBox="1"/>
          <p:nvPr/>
        </p:nvSpPr>
        <p:spPr>
          <a:xfrm>
            <a:off x="5320107" y="637584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97;g23f7b00d5f5_0_36"/>
          <p:cNvSpPr txBox="1"/>
          <p:nvPr/>
        </p:nvSpPr>
        <p:spPr>
          <a:xfrm>
            <a:off x="2752675" y="4110613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Mogyór</a:t>
            </a:r>
            <a:r>
              <a:rPr lang="hu-HU" sz="1600">
                <a:solidFill>
                  <a:srgbClr val="FF0000"/>
                </a:solidFill>
              </a:rPr>
              <a:t>-</a:t>
            </a:r>
            <a:endParaRPr sz="160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vaj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756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g22cc17523c3_0_9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2cc17523c3_0_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2cc17523c3_0_9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2cc17523c3_0_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2cc17523c3_0_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2cc17523c3_0_9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2cc17523c3_0_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2cc17523c3_0_9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2cc17523c3_0_9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2cc17523c3_0_9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2cc17523c3_0_9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2cc17523c3_0_9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22cc17523c3_0_90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Mit válasszak?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 boltban az egészséges termékeket!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 egészségtelen, azt kerüld el!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0" name="Google Shape;210;g22cc17523c3_0_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2cc17523c3_0_9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88908" y="47839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2cc17523c3_0_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7601" y="30865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2cc17523c3_0_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9858" y="5242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2cc17523c3_0_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35147" y="5103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2cc17523c3_0_9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5339" y="22335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2cc17523c3_0_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1764" y="22295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2cc17523c3_0_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1764" y="3096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2cc17523c3_0_9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5339" y="47927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2cc17523c3_0_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g22cc17523c3_0_90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1" name="Google Shape;221;g22cc17523c3_0_9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2cc17523c3_0_9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g22cc17523c3_0_90"/>
          <p:cNvSpPr txBox="1"/>
          <p:nvPr/>
        </p:nvSpPr>
        <p:spPr>
          <a:xfrm>
            <a:off x="5512715" y="41523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g22cc17523c3_0_90"/>
          <p:cNvSpPr txBox="1"/>
          <p:nvPr/>
        </p:nvSpPr>
        <p:spPr>
          <a:xfrm>
            <a:off x="7932750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g22cc17523c3_0_90"/>
          <p:cNvSpPr txBox="1"/>
          <p:nvPr/>
        </p:nvSpPr>
        <p:spPr>
          <a:xfrm>
            <a:off x="3801825" y="4154850"/>
            <a:ext cx="64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g22cc17523c3_0_90"/>
          <p:cNvSpPr txBox="1"/>
          <p:nvPr/>
        </p:nvSpPr>
        <p:spPr>
          <a:xfrm>
            <a:off x="6217049" y="415485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Cukorka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g22cc17523c3_0_90"/>
          <p:cNvSpPr txBox="1"/>
          <p:nvPr/>
        </p:nvSpPr>
        <p:spPr>
          <a:xfrm>
            <a:off x="7202028" y="415237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Kóla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g22cc17523c3_0_90"/>
          <p:cNvSpPr txBox="1"/>
          <p:nvPr/>
        </p:nvSpPr>
        <p:spPr>
          <a:xfrm>
            <a:off x="8802626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Nápolyi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g22cc17523c3_0_90"/>
          <p:cNvSpPr txBox="1"/>
          <p:nvPr/>
        </p:nvSpPr>
        <p:spPr>
          <a:xfrm>
            <a:off x="2752675" y="4110613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Mogyór</a:t>
            </a:r>
            <a:r>
              <a:rPr lang="hu-HU" sz="1600">
                <a:solidFill>
                  <a:schemeClr val="dk1"/>
                </a:solidFill>
              </a:rPr>
              <a:t>-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vaj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g22cc17523c3_0_90"/>
          <p:cNvSpPr txBox="1"/>
          <p:nvPr/>
        </p:nvSpPr>
        <p:spPr>
          <a:xfrm>
            <a:off x="6217050" y="498560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Fánk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22cc17523c3_0_90"/>
          <p:cNvSpPr txBox="1"/>
          <p:nvPr/>
        </p:nvSpPr>
        <p:spPr>
          <a:xfrm>
            <a:off x="5245325" y="5001050"/>
            <a:ext cx="1222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Csokoládé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g22cc17523c3_0_90"/>
          <p:cNvSpPr txBox="1"/>
          <p:nvPr/>
        </p:nvSpPr>
        <p:spPr>
          <a:xfrm>
            <a:off x="3639488" y="5751116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Ásvány-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22cc17523c3_0_90"/>
          <p:cNvSpPr txBox="1"/>
          <p:nvPr/>
        </p:nvSpPr>
        <p:spPr>
          <a:xfrm>
            <a:off x="7135562" y="5816350"/>
            <a:ext cx="856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22cc17523c3_0_90"/>
          <p:cNvSpPr txBox="1"/>
          <p:nvPr/>
        </p:nvSpPr>
        <p:spPr>
          <a:xfrm>
            <a:off x="3636949" y="2449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g22cc17523c3_0_90"/>
          <p:cNvSpPr txBox="1"/>
          <p:nvPr/>
        </p:nvSpPr>
        <p:spPr>
          <a:xfrm>
            <a:off x="8742178" y="2326515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Csirke-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mell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22cc17523c3_0_90"/>
          <p:cNvSpPr txBox="1"/>
          <p:nvPr/>
        </p:nvSpPr>
        <p:spPr>
          <a:xfrm>
            <a:off x="7146965" y="637563"/>
            <a:ext cx="856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Magos kifli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22cc17523c3_0_90"/>
          <p:cNvSpPr txBox="1"/>
          <p:nvPr/>
        </p:nvSpPr>
        <p:spPr>
          <a:xfrm>
            <a:off x="5543830" y="1586787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Kefir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22cc17523c3_0_90"/>
          <p:cNvSpPr txBox="1"/>
          <p:nvPr/>
        </p:nvSpPr>
        <p:spPr>
          <a:xfrm>
            <a:off x="5320107" y="637584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g22cc17523c3_0_9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2cc17523c3_0_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2cc17523c3_0_9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2cc17523c3_0_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2cc17523c3_0_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2cc17523c3_0_9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2cc17523c3_0_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2cc17523c3_0_9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2cc17523c3_0_9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2cc17523c3_0_9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2cc17523c3_0_9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2cc17523c3_0_9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22cc17523c3_0_90"/>
          <p:cNvSpPr txBox="1"/>
          <p:nvPr/>
        </p:nvSpPr>
        <p:spPr>
          <a:xfrm>
            <a:off x="95943" y="5093854"/>
            <a:ext cx="2582100" cy="14775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Mit válasszak?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 boltban az egészséges termékeket!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Ami egészségtelen, azt kerüld el!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0" name="Google Shape;210;g22cc17523c3_0_9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2cc17523c3_0_9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88908" y="47839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2cc17523c3_0_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7601" y="30865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2cc17523c3_0_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9858" y="5242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2cc17523c3_0_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35147" y="5103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2cc17523c3_0_9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5339" y="22335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2cc17523c3_0_9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1764" y="22295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2cc17523c3_0_9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1764" y="3096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2cc17523c3_0_9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5339" y="47927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2cc17523c3_0_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g22cc17523c3_0_90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1" name="Google Shape;221;g22cc17523c3_0_9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2cc17523c3_0_9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g22cc17523c3_0_90"/>
          <p:cNvSpPr txBox="1"/>
          <p:nvPr/>
        </p:nvSpPr>
        <p:spPr>
          <a:xfrm>
            <a:off x="5512715" y="41523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g22cc17523c3_0_90"/>
          <p:cNvSpPr txBox="1"/>
          <p:nvPr/>
        </p:nvSpPr>
        <p:spPr>
          <a:xfrm>
            <a:off x="7932750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Paprika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g22cc17523c3_0_90"/>
          <p:cNvSpPr txBox="1"/>
          <p:nvPr/>
        </p:nvSpPr>
        <p:spPr>
          <a:xfrm>
            <a:off x="3801825" y="4154850"/>
            <a:ext cx="64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Alma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g22cc17523c3_0_90"/>
          <p:cNvSpPr txBox="1"/>
          <p:nvPr/>
        </p:nvSpPr>
        <p:spPr>
          <a:xfrm>
            <a:off x="3639488" y="5751116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Ásvány-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víz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22cc17523c3_0_90"/>
          <p:cNvSpPr txBox="1"/>
          <p:nvPr/>
        </p:nvSpPr>
        <p:spPr>
          <a:xfrm>
            <a:off x="7135562" y="5816350"/>
            <a:ext cx="856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Répa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22cc17523c3_0_90"/>
          <p:cNvSpPr txBox="1"/>
          <p:nvPr/>
        </p:nvSpPr>
        <p:spPr>
          <a:xfrm>
            <a:off x="3636949" y="2449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g22cc17523c3_0_90"/>
          <p:cNvSpPr txBox="1"/>
          <p:nvPr/>
        </p:nvSpPr>
        <p:spPr>
          <a:xfrm>
            <a:off x="8742178" y="2326515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Csirke-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mell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22cc17523c3_0_90"/>
          <p:cNvSpPr txBox="1"/>
          <p:nvPr/>
        </p:nvSpPr>
        <p:spPr>
          <a:xfrm>
            <a:off x="7146965" y="637563"/>
            <a:ext cx="8565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Magos kifli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22cc17523c3_0_90"/>
          <p:cNvSpPr txBox="1"/>
          <p:nvPr/>
        </p:nvSpPr>
        <p:spPr>
          <a:xfrm>
            <a:off x="5543830" y="1586787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Kefir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90;g23f7b00d5f5_0_36"/>
          <p:cNvSpPr txBox="1"/>
          <p:nvPr/>
        </p:nvSpPr>
        <p:spPr>
          <a:xfrm>
            <a:off x="6217050" y="498560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Fánk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91;g23f7b00d5f5_0_36"/>
          <p:cNvSpPr txBox="1"/>
          <p:nvPr/>
        </p:nvSpPr>
        <p:spPr>
          <a:xfrm>
            <a:off x="6217049" y="4154850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Cukorka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92;g23f7b00d5f5_0_36"/>
          <p:cNvSpPr txBox="1"/>
          <p:nvPr/>
        </p:nvSpPr>
        <p:spPr>
          <a:xfrm>
            <a:off x="5245325" y="5001050"/>
            <a:ext cx="1222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Csokoládé</a:t>
            </a: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94;g23f7b00d5f5_0_36"/>
          <p:cNvSpPr txBox="1"/>
          <p:nvPr/>
        </p:nvSpPr>
        <p:spPr>
          <a:xfrm>
            <a:off x="7202028" y="415237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Kóla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95;g23f7b00d5f5_0_36"/>
          <p:cNvSpPr txBox="1"/>
          <p:nvPr/>
        </p:nvSpPr>
        <p:spPr>
          <a:xfrm>
            <a:off x="8802626" y="41523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Nápolyi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96;g23f7b00d5f5_0_36"/>
          <p:cNvSpPr txBox="1"/>
          <p:nvPr/>
        </p:nvSpPr>
        <p:spPr>
          <a:xfrm>
            <a:off x="5320107" y="637584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97;g23f7b00d5f5_0_36"/>
          <p:cNvSpPr txBox="1"/>
          <p:nvPr/>
        </p:nvSpPr>
        <p:spPr>
          <a:xfrm>
            <a:off x="2752675" y="4110613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Mogyór</a:t>
            </a:r>
            <a:r>
              <a:rPr lang="hu-HU" sz="1600">
                <a:solidFill>
                  <a:srgbClr val="FF0000"/>
                </a:solidFill>
              </a:rPr>
              <a:t>-</a:t>
            </a:r>
            <a:endParaRPr sz="160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vaj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072831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Egyéni</PresentationFormat>
  <Paragraphs>194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Montserrat</vt:lpstr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1</cp:revision>
  <dcterms:modified xsi:type="dcterms:W3CDTF">2023-05-09T11:35:35Z</dcterms:modified>
</cp:coreProperties>
</file>