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8.xml" ContentType="application/vnd.openxmlformats-officedocument.presentationml.notesSlide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1" r:id="rId5"/>
    <p:sldId id="259" r:id="rId6"/>
    <p:sldId id="262" r:id="rId7"/>
    <p:sldId id="260" r:id="rId8"/>
    <p:sldId id="263" r:id="rId9"/>
  </p:sldIdLst>
  <p:sldSz cx="10058400" cy="7772400"/>
  <p:notesSz cx="6858000" cy="9945688"/>
  <p:embeddedFontLst>
    <p:embeddedFont>
      <p:font typeface="Montserrat" panose="020B0604020202020204" charset="-18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i89EJ0Sni/QNLlsIvwVHRa8MSOhA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astasia M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94D785B-1113-4DDA-BC29-CE421A96A7B0}">
  <a:tblStyle styleId="{394D785B-1113-4DDA-BC29-CE421A96A7B0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66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13T09:10:42.796" idx="1">
    <p:pos x="6000" y="0"/>
    <p:text>tested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ommentPostId="AAAAvC1rYW8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13T09:10:42.796" idx="1">
    <p:pos x="6000" y="0"/>
    <p:text>tested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ommentPostId="AAAAvC1rYW8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1" name="Google Shape;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3f7b00d5f5_0_36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8" name="Google Shape;68;g23f7b00d5f5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300" cy="37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2cc17523c3_0_45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5" name="Google Shape;105;g22cc17523c3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2cc17523c3_0_45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5" name="Google Shape;105;g22cc17523c3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36676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2cc17523c3_0_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0" name="Google Shape;150;g22cc17523c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2cc17523c3_0_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0" name="Google Shape;150;g22cc17523c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5053192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22cc17523c3_0_9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5" name="Google Shape;195;g22cc17523c3_0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300" cy="37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22cc17523c3_0_9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5" name="Google Shape;195;g22cc17523c3_0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116146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x8 Grid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8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56550" y="457200"/>
            <a:ext cx="6857999" cy="6857999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9" name="Google Shape;9;p3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0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sz="1700" b="0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1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sz="1700" b="1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0" name="Google Shape;10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76157" y="6552392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3438" y="6907355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" name="Google Shape;12;p3"/>
          <p:cNvGrpSpPr/>
          <p:nvPr/>
        </p:nvGrpSpPr>
        <p:grpSpPr>
          <a:xfrm>
            <a:off x="1921303" y="7205172"/>
            <a:ext cx="783537" cy="475397"/>
            <a:chOff x="0" y="7190319"/>
            <a:chExt cx="737118" cy="488773"/>
          </a:xfrm>
        </p:grpSpPr>
        <p:sp>
          <p:nvSpPr>
            <p:cNvPr id="13" name="Google Shape;13;p3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4" name="Google Shape;14;p3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Google Shape;16;p4"/>
          <p:cNvGraphicFramePr/>
          <p:nvPr/>
        </p:nvGraphicFramePr>
        <p:xfrm>
          <a:off x="1429200" y="286200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{394D785B-1113-4DDA-BC29-CE421A96A7B0}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17" name="Google Shape;17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045431" y="6833420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8429795" y="5545280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" name="Google Shape;19;p4"/>
          <p:cNvGrpSpPr/>
          <p:nvPr/>
        </p:nvGrpSpPr>
        <p:grpSpPr>
          <a:xfrm rot="-5400000">
            <a:off x="8891361" y="4040270"/>
            <a:ext cx="783537" cy="475397"/>
            <a:chOff x="0" y="7190319"/>
            <a:chExt cx="737118" cy="488773"/>
          </a:xfrm>
        </p:grpSpPr>
        <p:sp>
          <p:nvSpPr>
            <p:cNvPr id="20" name="Google Shape;20;p4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1" name="Google Shape;21;p4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>
  <p:cSld name="1_Large Grid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7188" y="224113"/>
            <a:ext cx="9144003" cy="7324167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24" name="Google Shape;24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23758" y="6774064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81975" y="7384823"/>
            <a:ext cx="1641233" cy="37300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6" name="Google Shape;26;p5"/>
          <p:cNvGrpSpPr/>
          <p:nvPr/>
        </p:nvGrpSpPr>
        <p:grpSpPr>
          <a:xfrm>
            <a:off x="65419" y="7174420"/>
            <a:ext cx="783537" cy="475397"/>
            <a:chOff x="0" y="7190319"/>
            <a:chExt cx="737118" cy="488773"/>
          </a:xfrm>
        </p:grpSpPr>
        <p:sp>
          <p:nvSpPr>
            <p:cNvPr id="27" name="Google Shape;27;p5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8" name="Google Shape;28;p5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/>
        </p:nvSpPr>
        <p:spPr>
          <a:xfrm>
            <a:off x="1123025" y="1302050"/>
            <a:ext cx="7348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comments" Target="../comments/comment1.xml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comments" Target="../comments/comment2.xml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1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1"/>
          <p:cNvSpPr txBox="1"/>
          <p:nvPr/>
        </p:nvSpPr>
        <p:spPr>
          <a:xfrm>
            <a:off x="95943" y="5093854"/>
            <a:ext cx="2581985" cy="1477328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Mit válasszak?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Keresd meg a boltban az egészséges termékeket!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Ami egészségtelen, azt kerüld el!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1"/>
          <p:cNvSpPr txBox="1"/>
          <p:nvPr/>
        </p:nvSpPr>
        <p:spPr>
          <a:xfrm>
            <a:off x="7146965" y="637563"/>
            <a:ext cx="8565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Magos kifli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"/>
          <p:cNvSpPr txBox="1"/>
          <p:nvPr/>
        </p:nvSpPr>
        <p:spPr>
          <a:xfrm>
            <a:off x="5543830" y="1586787"/>
            <a:ext cx="625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Kefir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1"/>
          <p:cNvSpPr txBox="1"/>
          <p:nvPr/>
        </p:nvSpPr>
        <p:spPr>
          <a:xfrm>
            <a:off x="8742178" y="2326515"/>
            <a:ext cx="1068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Csirke-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mell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1"/>
          <p:cNvSpPr txBox="1"/>
          <p:nvPr/>
        </p:nvSpPr>
        <p:spPr>
          <a:xfrm>
            <a:off x="7135562" y="5816350"/>
            <a:ext cx="8565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Répa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1"/>
          <p:cNvSpPr txBox="1"/>
          <p:nvPr/>
        </p:nvSpPr>
        <p:spPr>
          <a:xfrm>
            <a:off x="3639488" y="5751116"/>
            <a:ext cx="1026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Ásvány-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víz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1"/>
          <p:cNvSpPr txBox="1"/>
          <p:nvPr/>
        </p:nvSpPr>
        <p:spPr>
          <a:xfrm>
            <a:off x="5512715" y="4152375"/>
            <a:ext cx="625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Rizs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1"/>
          <p:cNvSpPr txBox="1"/>
          <p:nvPr/>
        </p:nvSpPr>
        <p:spPr>
          <a:xfrm>
            <a:off x="7932750" y="4152375"/>
            <a:ext cx="947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Paprika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"/>
          <p:cNvSpPr txBox="1"/>
          <p:nvPr/>
        </p:nvSpPr>
        <p:spPr>
          <a:xfrm>
            <a:off x="3636949" y="2449675"/>
            <a:ext cx="1031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Mandarin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"/>
          <p:cNvSpPr txBox="1"/>
          <p:nvPr/>
        </p:nvSpPr>
        <p:spPr>
          <a:xfrm>
            <a:off x="3801825" y="4154850"/>
            <a:ext cx="647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Alma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"/>
          <p:cNvSpPr txBox="1"/>
          <p:nvPr/>
        </p:nvSpPr>
        <p:spPr>
          <a:xfrm>
            <a:off x="6217050" y="4985600"/>
            <a:ext cx="947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Fánk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"/>
          <p:cNvSpPr txBox="1"/>
          <p:nvPr/>
        </p:nvSpPr>
        <p:spPr>
          <a:xfrm>
            <a:off x="6217049" y="4154850"/>
            <a:ext cx="947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Cukorka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"/>
          <p:cNvSpPr txBox="1"/>
          <p:nvPr/>
        </p:nvSpPr>
        <p:spPr>
          <a:xfrm>
            <a:off x="5245325" y="5001050"/>
            <a:ext cx="1222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Csokoládé</a:t>
            </a:r>
            <a:endParaRPr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8" name="Google Shape;58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188908" y="6496968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"/>
          <p:cNvSpPr txBox="1"/>
          <p:nvPr/>
        </p:nvSpPr>
        <p:spPr>
          <a:xfrm>
            <a:off x="7202028" y="4152375"/>
            <a:ext cx="746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Kóla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"/>
          <p:cNvSpPr txBox="1"/>
          <p:nvPr/>
        </p:nvSpPr>
        <p:spPr>
          <a:xfrm>
            <a:off x="8802626" y="4152375"/>
            <a:ext cx="947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Nápolyi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"/>
          <p:cNvSpPr txBox="1"/>
          <p:nvPr/>
        </p:nvSpPr>
        <p:spPr>
          <a:xfrm>
            <a:off x="5320107" y="637584"/>
            <a:ext cx="1079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Ham-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burger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"/>
          <p:cNvSpPr txBox="1"/>
          <p:nvPr/>
        </p:nvSpPr>
        <p:spPr>
          <a:xfrm>
            <a:off x="2752675" y="4110613"/>
            <a:ext cx="1068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Mogyór</a:t>
            </a:r>
            <a:r>
              <a:rPr lang="hu-HU" sz="1600">
                <a:solidFill>
                  <a:schemeClr val="dk1"/>
                </a:solidFill>
              </a:rPr>
              <a:t>-</a:t>
            </a:r>
            <a:endParaRPr sz="160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vaj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3" name="Google Shape;63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1764" y="64969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508336" y="654332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6232075" y="5944979"/>
            <a:ext cx="334750" cy="13017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g23f7b00d5f5_0_36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g23f7b00d5f5_0_3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g23f7b00d5f5_0_3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g23f7b00d5f5_0_3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g23f7b00d5f5_0_3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g23f7b00d5f5_0_3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g23f7b00d5f5_0_3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g23f7b00d5f5_0_3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g23f7b00d5f5_0_3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g23f7b00d5f5_0_36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g23f7b00d5f5_0_3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g23f7b00d5f5_0_3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g23f7b00d5f5_0_36"/>
          <p:cNvSpPr txBox="1"/>
          <p:nvPr/>
        </p:nvSpPr>
        <p:spPr>
          <a:xfrm>
            <a:off x="95943" y="5093854"/>
            <a:ext cx="2582100" cy="14775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Mit válasszak?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Keresd meg a boltban az egészséges termékeket!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Ami egészségtelen, azt kerüld el!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g23f7b00d5f5_0_36"/>
          <p:cNvSpPr txBox="1"/>
          <p:nvPr/>
        </p:nvSpPr>
        <p:spPr>
          <a:xfrm>
            <a:off x="7146965" y="637563"/>
            <a:ext cx="8565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Magos kifli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g23f7b00d5f5_0_36"/>
          <p:cNvSpPr txBox="1"/>
          <p:nvPr/>
        </p:nvSpPr>
        <p:spPr>
          <a:xfrm>
            <a:off x="5543830" y="1586787"/>
            <a:ext cx="625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Kefir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g23f7b00d5f5_0_36"/>
          <p:cNvSpPr txBox="1"/>
          <p:nvPr/>
        </p:nvSpPr>
        <p:spPr>
          <a:xfrm>
            <a:off x="8742178" y="2326515"/>
            <a:ext cx="1068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Csirke-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mell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g23f7b00d5f5_0_36"/>
          <p:cNvSpPr txBox="1"/>
          <p:nvPr/>
        </p:nvSpPr>
        <p:spPr>
          <a:xfrm>
            <a:off x="5512715" y="4152375"/>
            <a:ext cx="625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Rizs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g23f7b00d5f5_0_36"/>
          <p:cNvSpPr txBox="1"/>
          <p:nvPr/>
        </p:nvSpPr>
        <p:spPr>
          <a:xfrm>
            <a:off x="7932750" y="4152375"/>
            <a:ext cx="947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Paprika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g23f7b00d5f5_0_36"/>
          <p:cNvSpPr txBox="1"/>
          <p:nvPr/>
        </p:nvSpPr>
        <p:spPr>
          <a:xfrm>
            <a:off x="3636949" y="2449675"/>
            <a:ext cx="1031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Mandarin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g23f7b00d5f5_0_36"/>
          <p:cNvSpPr txBox="1"/>
          <p:nvPr/>
        </p:nvSpPr>
        <p:spPr>
          <a:xfrm>
            <a:off x="3801825" y="4154850"/>
            <a:ext cx="647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Alma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g23f7b00d5f5_0_36"/>
          <p:cNvSpPr txBox="1"/>
          <p:nvPr/>
        </p:nvSpPr>
        <p:spPr>
          <a:xfrm>
            <a:off x="6217050" y="4985600"/>
            <a:ext cx="947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Fánk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g23f7b00d5f5_0_36"/>
          <p:cNvSpPr txBox="1"/>
          <p:nvPr/>
        </p:nvSpPr>
        <p:spPr>
          <a:xfrm>
            <a:off x="6217049" y="4154850"/>
            <a:ext cx="947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Cukorka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g23f7b00d5f5_0_36"/>
          <p:cNvSpPr txBox="1"/>
          <p:nvPr/>
        </p:nvSpPr>
        <p:spPr>
          <a:xfrm>
            <a:off x="5245325" y="5001050"/>
            <a:ext cx="1222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Csokoládé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3" name="Google Shape;93;g23f7b00d5f5_0_3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188908" y="6496968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g23f7b00d5f5_0_36"/>
          <p:cNvSpPr txBox="1"/>
          <p:nvPr/>
        </p:nvSpPr>
        <p:spPr>
          <a:xfrm>
            <a:off x="7202028" y="4152375"/>
            <a:ext cx="746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Kóla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g23f7b00d5f5_0_36"/>
          <p:cNvSpPr txBox="1"/>
          <p:nvPr/>
        </p:nvSpPr>
        <p:spPr>
          <a:xfrm>
            <a:off x="8802626" y="4152375"/>
            <a:ext cx="947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Nápolyi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g23f7b00d5f5_0_36"/>
          <p:cNvSpPr txBox="1"/>
          <p:nvPr/>
        </p:nvSpPr>
        <p:spPr>
          <a:xfrm>
            <a:off x="5320107" y="637584"/>
            <a:ext cx="1079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Ham-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burger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g23f7b00d5f5_0_36"/>
          <p:cNvSpPr txBox="1"/>
          <p:nvPr/>
        </p:nvSpPr>
        <p:spPr>
          <a:xfrm>
            <a:off x="2752675" y="4110613"/>
            <a:ext cx="1068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Mogyór</a:t>
            </a:r>
            <a:r>
              <a:rPr lang="hu-HU" sz="1600">
                <a:solidFill>
                  <a:srgbClr val="FF0000"/>
                </a:solidFill>
              </a:rPr>
              <a:t>-</a:t>
            </a:r>
            <a:endParaRPr sz="1600">
              <a:solidFill>
                <a:srgbClr val="FF0000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vaj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g23f7b00d5f5_0_3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1764" y="64969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g23f7b00d5f5_0_3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508336" y="654332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g23f7b00d5f5_0_36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6232075" y="5944979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g23f7b00d5f5_0_36"/>
          <p:cNvSpPr txBox="1"/>
          <p:nvPr/>
        </p:nvSpPr>
        <p:spPr>
          <a:xfrm>
            <a:off x="7135562" y="5816350"/>
            <a:ext cx="8565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Répa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g23f7b00d5f5_0_36"/>
          <p:cNvSpPr txBox="1"/>
          <p:nvPr/>
        </p:nvSpPr>
        <p:spPr>
          <a:xfrm>
            <a:off x="3639488" y="5751116"/>
            <a:ext cx="1026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Ásvány-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víz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g22cc17523c3_0_45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g22cc17523c3_0_4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g22cc17523c3_0_4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g22cc17523c3_0_4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g22cc17523c3_0_4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g22cc17523c3_0_4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g22cc17523c3_0_4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g22cc17523c3_0_4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g22cc17523c3_0_4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g22cc17523c3_0_4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g22cc17523c3_0_4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g22cc17523c3_0_4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g22cc17523c3_0_45"/>
          <p:cNvSpPr txBox="1"/>
          <p:nvPr/>
        </p:nvSpPr>
        <p:spPr>
          <a:xfrm>
            <a:off x="95943" y="5093854"/>
            <a:ext cx="2582100" cy="14775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Mit válasszak?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Keresd meg a boltban az egészséges termékeket!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Ami egészségtelen, azt kerüld el!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0" name="Google Shape;120;g22cc17523c3_0_4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188908" y="64969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g22cc17523c3_0_4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1764" y="64969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g22cc17523c3_0_4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508336" y="654332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g22cc17523c3_0_45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6232075" y="5944979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g22cc17523c3_0_4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11764" y="22335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g22cc17523c3_0_4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11764" y="309514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g22cc17523c3_0_4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23473" y="22335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g22cc17523c3_0_4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5094" y="52067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g22cc17523c3_0_4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11444" y="5242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g22cc17523c3_0_4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11444" y="309514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g22cc17523c3_0_4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88908" y="47858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g22cc17523c3_0_4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23473" y="4785823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g22cc17523c3_0_45"/>
          <p:cNvSpPr txBox="1"/>
          <p:nvPr/>
        </p:nvSpPr>
        <p:spPr>
          <a:xfrm>
            <a:off x="5512715" y="4152375"/>
            <a:ext cx="625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Rizs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g22cc17523c3_0_45"/>
          <p:cNvSpPr txBox="1"/>
          <p:nvPr/>
        </p:nvSpPr>
        <p:spPr>
          <a:xfrm>
            <a:off x="7932750" y="4152375"/>
            <a:ext cx="947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Paprika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g22cc17523c3_0_45"/>
          <p:cNvSpPr txBox="1"/>
          <p:nvPr/>
        </p:nvSpPr>
        <p:spPr>
          <a:xfrm>
            <a:off x="3801825" y="4154850"/>
            <a:ext cx="647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Alma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g22cc17523c3_0_45"/>
          <p:cNvSpPr txBox="1"/>
          <p:nvPr/>
        </p:nvSpPr>
        <p:spPr>
          <a:xfrm>
            <a:off x="3639488" y="5751116"/>
            <a:ext cx="1026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Ásvány-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víz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g22cc17523c3_0_45"/>
          <p:cNvSpPr txBox="1"/>
          <p:nvPr/>
        </p:nvSpPr>
        <p:spPr>
          <a:xfrm>
            <a:off x="7135562" y="5816350"/>
            <a:ext cx="8565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Répa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g22cc17523c3_0_45"/>
          <p:cNvSpPr txBox="1"/>
          <p:nvPr/>
        </p:nvSpPr>
        <p:spPr>
          <a:xfrm>
            <a:off x="3636949" y="2449675"/>
            <a:ext cx="1031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Mandarin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g22cc17523c3_0_45"/>
          <p:cNvSpPr txBox="1"/>
          <p:nvPr/>
        </p:nvSpPr>
        <p:spPr>
          <a:xfrm>
            <a:off x="8742178" y="2326515"/>
            <a:ext cx="1068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Csirke-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mell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g22cc17523c3_0_45"/>
          <p:cNvSpPr txBox="1"/>
          <p:nvPr/>
        </p:nvSpPr>
        <p:spPr>
          <a:xfrm>
            <a:off x="7146965" y="637563"/>
            <a:ext cx="8565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Magos kifli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g22cc17523c3_0_45"/>
          <p:cNvSpPr txBox="1"/>
          <p:nvPr/>
        </p:nvSpPr>
        <p:spPr>
          <a:xfrm>
            <a:off x="5543830" y="1586787"/>
            <a:ext cx="625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Kefir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90;g23f7b00d5f5_0_36"/>
          <p:cNvSpPr txBox="1"/>
          <p:nvPr/>
        </p:nvSpPr>
        <p:spPr>
          <a:xfrm>
            <a:off x="6217050" y="4985600"/>
            <a:ext cx="947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Fánk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91;g23f7b00d5f5_0_36"/>
          <p:cNvSpPr txBox="1"/>
          <p:nvPr/>
        </p:nvSpPr>
        <p:spPr>
          <a:xfrm>
            <a:off x="6217049" y="4154850"/>
            <a:ext cx="947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Cukorka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92;g23f7b00d5f5_0_36"/>
          <p:cNvSpPr txBox="1"/>
          <p:nvPr/>
        </p:nvSpPr>
        <p:spPr>
          <a:xfrm>
            <a:off x="5245325" y="5001050"/>
            <a:ext cx="1222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Csokoládé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94;g23f7b00d5f5_0_36"/>
          <p:cNvSpPr txBox="1"/>
          <p:nvPr/>
        </p:nvSpPr>
        <p:spPr>
          <a:xfrm>
            <a:off x="7202028" y="4152375"/>
            <a:ext cx="746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Kóla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95;g23f7b00d5f5_0_36"/>
          <p:cNvSpPr txBox="1"/>
          <p:nvPr/>
        </p:nvSpPr>
        <p:spPr>
          <a:xfrm>
            <a:off x="8802626" y="4152375"/>
            <a:ext cx="947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Nápolyi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96;g23f7b00d5f5_0_36"/>
          <p:cNvSpPr txBox="1"/>
          <p:nvPr/>
        </p:nvSpPr>
        <p:spPr>
          <a:xfrm>
            <a:off x="5320107" y="637584"/>
            <a:ext cx="1079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Ham-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burger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97;g23f7b00d5f5_0_36"/>
          <p:cNvSpPr txBox="1"/>
          <p:nvPr/>
        </p:nvSpPr>
        <p:spPr>
          <a:xfrm>
            <a:off x="2752675" y="4110613"/>
            <a:ext cx="1068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Mogyór</a:t>
            </a:r>
            <a:r>
              <a:rPr lang="hu-HU" sz="1600">
                <a:solidFill>
                  <a:srgbClr val="FF0000"/>
                </a:solidFill>
              </a:rPr>
              <a:t>-</a:t>
            </a:r>
            <a:endParaRPr sz="1600">
              <a:solidFill>
                <a:srgbClr val="FF0000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vaj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g22cc17523c3_0_45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g22cc17523c3_0_4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g22cc17523c3_0_4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g22cc17523c3_0_4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g22cc17523c3_0_4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g22cc17523c3_0_4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g22cc17523c3_0_4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g22cc17523c3_0_4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g22cc17523c3_0_4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g22cc17523c3_0_4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g22cc17523c3_0_4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g22cc17523c3_0_4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g22cc17523c3_0_45"/>
          <p:cNvSpPr txBox="1"/>
          <p:nvPr/>
        </p:nvSpPr>
        <p:spPr>
          <a:xfrm>
            <a:off x="95943" y="5093854"/>
            <a:ext cx="2582100" cy="14775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Mit válasszak?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Keresd meg a boltban az egészséges termékeket!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Ami egészségtelen, azt kerüld el!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0" name="Google Shape;120;g22cc17523c3_0_4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188908" y="64969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g22cc17523c3_0_4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1764" y="64969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g22cc17523c3_0_4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508336" y="654332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g22cc17523c3_0_45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6232075" y="5944979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g22cc17523c3_0_4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11764" y="22335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g22cc17523c3_0_4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11764" y="309514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g22cc17523c3_0_4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23473" y="22335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g22cc17523c3_0_4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5094" y="52067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g22cc17523c3_0_4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11444" y="5242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g22cc17523c3_0_4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11444" y="309514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g22cc17523c3_0_4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88908" y="47858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g22cc17523c3_0_4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23473" y="4785823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g22cc17523c3_0_45"/>
          <p:cNvSpPr txBox="1"/>
          <p:nvPr/>
        </p:nvSpPr>
        <p:spPr>
          <a:xfrm>
            <a:off x="5512715" y="4152375"/>
            <a:ext cx="625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Rizs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g22cc17523c3_0_45"/>
          <p:cNvSpPr txBox="1"/>
          <p:nvPr/>
        </p:nvSpPr>
        <p:spPr>
          <a:xfrm>
            <a:off x="7932750" y="4152375"/>
            <a:ext cx="947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Paprika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g22cc17523c3_0_45"/>
          <p:cNvSpPr txBox="1"/>
          <p:nvPr/>
        </p:nvSpPr>
        <p:spPr>
          <a:xfrm>
            <a:off x="3801825" y="4154850"/>
            <a:ext cx="647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Alma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g22cc17523c3_0_45"/>
          <p:cNvSpPr txBox="1"/>
          <p:nvPr/>
        </p:nvSpPr>
        <p:spPr>
          <a:xfrm>
            <a:off x="6217049" y="4154850"/>
            <a:ext cx="947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Cukorka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g22cc17523c3_0_45"/>
          <p:cNvSpPr txBox="1"/>
          <p:nvPr/>
        </p:nvSpPr>
        <p:spPr>
          <a:xfrm>
            <a:off x="7202028" y="4152375"/>
            <a:ext cx="746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Kóla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g22cc17523c3_0_45"/>
          <p:cNvSpPr txBox="1"/>
          <p:nvPr/>
        </p:nvSpPr>
        <p:spPr>
          <a:xfrm>
            <a:off x="8802626" y="4152375"/>
            <a:ext cx="947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Nápolyi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g22cc17523c3_0_45"/>
          <p:cNvSpPr txBox="1"/>
          <p:nvPr/>
        </p:nvSpPr>
        <p:spPr>
          <a:xfrm>
            <a:off x="2752675" y="4110613"/>
            <a:ext cx="1068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Mogyór</a:t>
            </a:r>
            <a:r>
              <a:rPr lang="hu-HU" sz="1600">
                <a:solidFill>
                  <a:schemeClr val="dk1"/>
                </a:solidFill>
              </a:rPr>
              <a:t>-</a:t>
            </a:r>
            <a:endParaRPr sz="160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vaj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g22cc17523c3_0_45"/>
          <p:cNvSpPr txBox="1"/>
          <p:nvPr/>
        </p:nvSpPr>
        <p:spPr>
          <a:xfrm>
            <a:off x="6217050" y="4985600"/>
            <a:ext cx="947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Fánk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g22cc17523c3_0_45"/>
          <p:cNvSpPr txBox="1"/>
          <p:nvPr/>
        </p:nvSpPr>
        <p:spPr>
          <a:xfrm>
            <a:off x="5245325" y="5001050"/>
            <a:ext cx="1222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Csokoládé</a:t>
            </a:r>
            <a:endParaRPr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g22cc17523c3_0_45"/>
          <p:cNvSpPr txBox="1"/>
          <p:nvPr/>
        </p:nvSpPr>
        <p:spPr>
          <a:xfrm>
            <a:off x="3639488" y="5751116"/>
            <a:ext cx="1026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Ásvány-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víz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g22cc17523c3_0_45"/>
          <p:cNvSpPr txBox="1"/>
          <p:nvPr/>
        </p:nvSpPr>
        <p:spPr>
          <a:xfrm>
            <a:off x="7135562" y="5816350"/>
            <a:ext cx="8565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Répa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g22cc17523c3_0_45"/>
          <p:cNvSpPr txBox="1"/>
          <p:nvPr/>
        </p:nvSpPr>
        <p:spPr>
          <a:xfrm>
            <a:off x="3636949" y="2449675"/>
            <a:ext cx="1031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Mandarin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g22cc17523c3_0_45"/>
          <p:cNvSpPr txBox="1"/>
          <p:nvPr/>
        </p:nvSpPr>
        <p:spPr>
          <a:xfrm>
            <a:off x="8742178" y="2326515"/>
            <a:ext cx="1068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Csirke-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mell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g22cc17523c3_0_45"/>
          <p:cNvSpPr txBox="1"/>
          <p:nvPr/>
        </p:nvSpPr>
        <p:spPr>
          <a:xfrm>
            <a:off x="7146965" y="637563"/>
            <a:ext cx="8565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Magos kifli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g22cc17523c3_0_45"/>
          <p:cNvSpPr txBox="1"/>
          <p:nvPr/>
        </p:nvSpPr>
        <p:spPr>
          <a:xfrm>
            <a:off x="5543830" y="1586787"/>
            <a:ext cx="625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Kefir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g22cc17523c3_0_45"/>
          <p:cNvSpPr txBox="1"/>
          <p:nvPr/>
        </p:nvSpPr>
        <p:spPr>
          <a:xfrm>
            <a:off x="5320107" y="637584"/>
            <a:ext cx="1079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Ham-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burger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48344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g22cc17523c3_0_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g22cc17523c3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g22cc17523c3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g22cc17523c3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g22cc17523c3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g22cc17523c3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g22cc17523c3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g22cc17523c3_0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g22cc17523c3_0_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g22cc17523c3_0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g22cc17523c3_0_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g22cc17523c3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g22cc17523c3_0_0"/>
          <p:cNvSpPr txBox="1"/>
          <p:nvPr/>
        </p:nvSpPr>
        <p:spPr>
          <a:xfrm>
            <a:off x="95943" y="5093854"/>
            <a:ext cx="2582100" cy="14775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Mit válasszak?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Keresd meg a boltban az egészséges termékeket!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Ami egészségtelen, azt kerüld el!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5" name="Google Shape;165;g22cc17523c3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188908" y="64969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g22cc17523c3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1764" y="64969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g22cc17523c3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508336" y="654332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g22cc17523c3_0_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6232075" y="5944979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g22cc17523c3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11764" y="30960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g22cc17523c3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917601" y="30865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g22cc17523c3_0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188908" y="47839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g22cc17523c3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11764" y="22335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g22cc17523c3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23473" y="22335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g22cc17523c3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5094" y="52067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g22cc17523c3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11444" y="5242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g22cc17523c3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23473" y="4785823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g22cc17523c3_0_0"/>
          <p:cNvSpPr txBox="1"/>
          <p:nvPr/>
        </p:nvSpPr>
        <p:spPr>
          <a:xfrm>
            <a:off x="5512715" y="4152375"/>
            <a:ext cx="625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Rizs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g22cc17523c3_0_0"/>
          <p:cNvSpPr txBox="1"/>
          <p:nvPr/>
        </p:nvSpPr>
        <p:spPr>
          <a:xfrm>
            <a:off x="7932750" y="4152375"/>
            <a:ext cx="947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Paprika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g22cc17523c3_0_0"/>
          <p:cNvSpPr txBox="1"/>
          <p:nvPr/>
        </p:nvSpPr>
        <p:spPr>
          <a:xfrm>
            <a:off x="3801825" y="4154850"/>
            <a:ext cx="647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Alma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g22cc17523c3_0_0"/>
          <p:cNvSpPr txBox="1"/>
          <p:nvPr/>
        </p:nvSpPr>
        <p:spPr>
          <a:xfrm>
            <a:off x="6217049" y="4154850"/>
            <a:ext cx="947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Cukorka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g22cc17523c3_0_0"/>
          <p:cNvSpPr txBox="1"/>
          <p:nvPr/>
        </p:nvSpPr>
        <p:spPr>
          <a:xfrm>
            <a:off x="7202028" y="4152375"/>
            <a:ext cx="746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Kóla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g22cc17523c3_0_0"/>
          <p:cNvSpPr txBox="1"/>
          <p:nvPr/>
        </p:nvSpPr>
        <p:spPr>
          <a:xfrm>
            <a:off x="8802626" y="4152375"/>
            <a:ext cx="947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Nápolyi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g22cc17523c3_0_0"/>
          <p:cNvSpPr txBox="1"/>
          <p:nvPr/>
        </p:nvSpPr>
        <p:spPr>
          <a:xfrm>
            <a:off x="2752675" y="4110613"/>
            <a:ext cx="1068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Mogyór</a:t>
            </a:r>
            <a:r>
              <a:rPr lang="hu-HU" sz="1600">
                <a:solidFill>
                  <a:schemeClr val="dk1"/>
                </a:solidFill>
              </a:rPr>
              <a:t>-</a:t>
            </a:r>
            <a:endParaRPr sz="160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vaj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g22cc17523c3_0_0"/>
          <p:cNvSpPr txBox="1"/>
          <p:nvPr/>
        </p:nvSpPr>
        <p:spPr>
          <a:xfrm>
            <a:off x="6217050" y="4985600"/>
            <a:ext cx="947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Fánk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g22cc17523c3_0_0"/>
          <p:cNvSpPr txBox="1"/>
          <p:nvPr/>
        </p:nvSpPr>
        <p:spPr>
          <a:xfrm>
            <a:off x="5245325" y="5001050"/>
            <a:ext cx="1222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Csokoládé</a:t>
            </a:r>
            <a:endParaRPr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g22cc17523c3_0_0"/>
          <p:cNvSpPr txBox="1"/>
          <p:nvPr/>
        </p:nvSpPr>
        <p:spPr>
          <a:xfrm>
            <a:off x="3639488" y="5751116"/>
            <a:ext cx="1026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Ásvány-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víz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g22cc17523c3_0_0"/>
          <p:cNvSpPr txBox="1"/>
          <p:nvPr/>
        </p:nvSpPr>
        <p:spPr>
          <a:xfrm>
            <a:off x="7135562" y="5816350"/>
            <a:ext cx="8565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Répa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g22cc17523c3_0_0"/>
          <p:cNvSpPr txBox="1"/>
          <p:nvPr/>
        </p:nvSpPr>
        <p:spPr>
          <a:xfrm>
            <a:off x="3636949" y="2449675"/>
            <a:ext cx="1031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Mandarin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g22cc17523c3_0_0"/>
          <p:cNvSpPr txBox="1"/>
          <p:nvPr/>
        </p:nvSpPr>
        <p:spPr>
          <a:xfrm>
            <a:off x="8742178" y="2326515"/>
            <a:ext cx="1068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Csirke-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mell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g22cc17523c3_0_0"/>
          <p:cNvSpPr txBox="1"/>
          <p:nvPr/>
        </p:nvSpPr>
        <p:spPr>
          <a:xfrm>
            <a:off x="7146965" y="637563"/>
            <a:ext cx="8565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Magos kifli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g22cc17523c3_0_0"/>
          <p:cNvSpPr txBox="1"/>
          <p:nvPr/>
        </p:nvSpPr>
        <p:spPr>
          <a:xfrm>
            <a:off x="5543830" y="1586787"/>
            <a:ext cx="625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Kefir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g22cc17523c3_0_0"/>
          <p:cNvSpPr txBox="1"/>
          <p:nvPr/>
        </p:nvSpPr>
        <p:spPr>
          <a:xfrm>
            <a:off x="5320107" y="637584"/>
            <a:ext cx="1079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Ham-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burger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g22cc17523c3_0_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g22cc17523c3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g22cc17523c3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g22cc17523c3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g22cc17523c3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g22cc17523c3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g22cc17523c3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g22cc17523c3_0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g22cc17523c3_0_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g22cc17523c3_0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g22cc17523c3_0_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g22cc17523c3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g22cc17523c3_0_0"/>
          <p:cNvSpPr txBox="1"/>
          <p:nvPr/>
        </p:nvSpPr>
        <p:spPr>
          <a:xfrm>
            <a:off x="95943" y="5093854"/>
            <a:ext cx="2582100" cy="14775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Mit válasszak?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Keresd meg a boltban az egészséges termékeket!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Ami egészségtelen, azt kerüld el!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5" name="Google Shape;165;g22cc17523c3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188908" y="64969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g22cc17523c3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1764" y="64969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g22cc17523c3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508336" y="654332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g22cc17523c3_0_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6232075" y="5944979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g22cc17523c3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11764" y="30960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g22cc17523c3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917601" y="30865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g22cc17523c3_0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188908" y="47839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g22cc17523c3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11764" y="22335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g22cc17523c3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23473" y="22335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g22cc17523c3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5094" y="52067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g22cc17523c3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11444" y="5242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g22cc17523c3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23473" y="4785823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g22cc17523c3_0_0"/>
          <p:cNvSpPr txBox="1"/>
          <p:nvPr/>
        </p:nvSpPr>
        <p:spPr>
          <a:xfrm>
            <a:off x="5512715" y="4152375"/>
            <a:ext cx="625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Rizs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g22cc17523c3_0_0"/>
          <p:cNvSpPr txBox="1"/>
          <p:nvPr/>
        </p:nvSpPr>
        <p:spPr>
          <a:xfrm>
            <a:off x="7932750" y="4152375"/>
            <a:ext cx="947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Paprika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g22cc17523c3_0_0"/>
          <p:cNvSpPr txBox="1"/>
          <p:nvPr/>
        </p:nvSpPr>
        <p:spPr>
          <a:xfrm>
            <a:off x="3801825" y="4154850"/>
            <a:ext cx="647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Alma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g22cc17523c3_0_0"/>
          <p:cNvSpPr txBox="1"/>
          <p:nvPr/>
        </p:nvSpPr>
        <p:spPr>
          <a:xfrm>
            <a:off x="3639488" y="5751116"/>
            <a:ext cx="1026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Ásvány-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víz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g22cc17523c3_0_0"/>
          <p:cNvSpPr txBox="1"/>
          <p:nvPr/>
        </p:nvSpPr>
        <p:spPr>
          <a:xfrm>
            <a:off x="7135562" y="5816350"/>
            <a:ext cx="8565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Répa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g22cc17523c3_0_0"/>
          <p:cNvSpPr txBox="1"/>
          <p:nvPr/>
        </p:nvSpPr>
        <p:spPr>
          <a:xfrm>
            <a:off x="3636949" y="2449675"/>
            <a:ext cx="1031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Mandarin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g22cc17523c3_0_0"/>
          <p:cNvSpPr txBox="1"/>
          <p:nvPr/>
        </p:nvSpPr>
        <p:spPr>
          <a:xfrm>
            <a:off x="8742178" y="2326515"/>
            <a:ext cx="1068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Csirke-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mell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g22cc17523c3_0_0"/>
          <p:cNvSpPr txBox="1"/>
          <p:nvPr/>
        </p:nvSpPr>
        <p:spPr>
          <a:xfrm>
            <a:off x="7146965" y="637563"/>
            <a:ext cx="8565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Magos kifli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g22cc17523c3_0_0"/>
          <p:cNvSpPr txBox="1"/>
          <p:nvPr/>
        </p:nvSpPr>
        <p:spPr>
          <a:xfrm>
            <a:off x="5543830" y="1586787"/>
            <a:ext cx="625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Kefir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90;g23f7b00d5f5_0_36"/>
          <p:cNvSpPr txBox="1"/>
          <p:nvPr/>
        </p:nvSpPr>
        <p:spPr>
          <a:xfrm>
            <a:off x="6217050" y="4985600"/>
            <a:ext cx="947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Fánk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91;g23f7b00d5f5_0_36"/>
          <p:cNvSpPr txBox="1"/>
          <p:nvPr/>
        </p:nvSpPr>
        <p:spPr>
          <a:xfrm>
            <a:off x="6217049" y="4154850"/>
            <a:ext cx="947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Cukorka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92;g23f7b00d5f5_0_36"/>
          <p:cNvSpPr txBox="1"/>
          <p:nvPr/>
        </p:nvSpPr>
        <p:spPr>
          <a:xfrm>
            <a:off x="5245325" y="5001050"/>
            <a:ext cx="1222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Csokoládé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94;g23f7b00d5f5_0_36"/>
          <p:cNvSpPr txBox="1"/>
          <p:nvPr/>
        </p:nvSpPr>
        <p:spPr>
          <a:xfrm>
            <a:off x="7202028" y="4152375"/>
            <a:ext cx="746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Kóla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95;g23f7b00d5f5_0_36"/>
          <p:cNvSpPr txBox="1"/>
          <p:nvPr/>
        </p:nvSpPr>
        <p:spPr>
          <a:xfrm>
            <a:off x="8802626" y="4152375"/>
            <a:ext cx="947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Nápolyi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96;g23f7b00d5f5_0_36"/>
          <p:cNvSpPr txBox="1"/>
          <p:nvPr/>
        </p:nvSpPr>
        <p:spPr>
          <a:xfrm>
            <a:off x="5320107" y="637584"/>
            <a:ext cx="1079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Ham-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burger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97;g23f7b00d5f5_0_36"/>
          <p:cNvSpPr txBox="1"/>
          <p:nvPr/>
        </p:nvSpPr>
        <p:spPr>
          <a:xfrm>
            <a:off x="2752675" y="4110613"/>
            <a:ext cx="1068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Mogyór</a:t>
            </a:r>
            <a:r>
              <a:rPr lang="hu-HU" sz="1600">
                <a:solidFill>
                  <a:srgbClr val="FF0000"/>
                </a:solidFill>
              </a:rPr>
              <a:t>-</a:t>
            </a:r>
            <a:endParaRPr sz="1600">
              <a:solidFill>
                <a:srgbClr val="FF0000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vaj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67563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Google Shape;197;g22cc17523c3_0_9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g22cc17523c3_0_9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g22cc17523c3_0_9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g22cc17523c3_0_9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g22cc17523c3_0_9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g22cc17523c3_0_9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g22cc17523c3_0_9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g22cc17523c3_0_9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g22cc17523c3_0_9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g22cc17523c3_0_9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g22cc17523c3_0_9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g22cc17523c3_0_9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Google Shape;209;g22cc17523c3_0_90"/>
          <p:cNvSpPr txBox="1"/>
          <p:nvPr/>
        </p:nvSpPr>
        <p:spPr>
          <a:xfrm>
            <a:off x="95943" y="5093854"/>
            <a:ext cx="2582100" cy="14775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Mit válasszak?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Keresd meg a boltban az egészséges termékeket!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Ami egészségtelen, azt kerüld el!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0" name="Google Shape;210;g22cc17523c3_0_9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188908" y="64969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g22cc17523c3_0_9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188908" y="47839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g22cc17523c3_0_9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917601" y="30865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g22cc17523c3_0_9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19858" y="52426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g22cc17523c3_0_9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335147" y="5103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g22cc17523c3_0_9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625339" y="223358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g22cc17523c3_0_9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11764" y="222953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g22cc17523c3_0_9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11764" y="30960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g22cc17523c3_0_9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25339" y="479274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g22cc17523c3_0_9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1764" y="6496968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220" name="Google Shape;220;g22cc17523c3_0_90"/>
          <p:cNvSpPr txBox="1"/>
          <p:nvPr/>
        </p:nvSpPr>
        <p:spPr>
          <a:xfrm>
            <a:off x="773879" y="4672149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1" name="Google Shape;221;g22cc17523c3_0_9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508336" y="654332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g22cc17523c3_0_9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6232075" y="5944979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Google Shape;223;g22cc17523c3_0_90"/>
          <p:cNvSpPr txBox="1"/>
          <p:nvPr/>
        </p:nvSpPr>
        <p:spPr>
          <a:xfrm>
            <a:off x="5512715" y="4152375"/>
            <a:ext cx="625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Rizs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g22cc17523c3_0_90"/>
          <p:cNvSpPr txBox="1"/>
          <p:nvPr/>
        </p:nvSpPr>
        <p:spPr>
          <a:xfrm>
            <a:off x="7932750" y="4152375"/>
            <a:ext cx="947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Paprika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g22cc17523c3_0_90"/>
          <p:cNvSpPr txBox="1"/>
          <p:nvPr/>
        </p:nvSpPr>
        <p:spPr>
          <a:xfrm>
            <a:off x="3801825" y="4154850"/>
            <a:ext cx="647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Alma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Google Shape;226;g22cc17523c3_0_90"/>
          <p:cNvSpPr txBox="1"/>
          <p:nvPr/>
        </p:nvSpPr>
        <p:spPr>
          <a:xfrm>
            <a:off x="6217049" y="4154850"/>
            <a:ext cx="947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Cukorka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g22cc17523c3_0_90"/>
          <p:cNvSpPr txBox="1"/>
          <p:nvPr/>
        </p:nvSpPr>
        <p:spPr>
          <a:xfrm>
            <a:off x="7202028" y="4152375"/>
            <a:ext cx="746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Kóla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g22cc17523c3_0_90"/>
          <p:cNvSpPr txBox="1"/>
          <p:nvPr/>
        </p:nvSpPr>
        <p:spPr>
          <a:xfrm>
            <a:off x="8802626" y="4152375"/>
            <a:ext cx="947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Nápolyi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Google Shape;229;g22cc17523c3_0_90"/>
          <p:cNvSpPr txBox="1"/>
          <p:nvPr/>
        </p:nvSpPr>
        <p:spPr>
          <a:xfrm>
            <a:off x="2752675" y="4110613"/>
            <a:ext cx="1068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Mogyór</a:t>
            </a:r>
            <a:r>
              <a:rPr lang="hu-HU" sz="1600">
                <a:solidFill>
                  <a:schemeClr val="dk1"/>
                </a:solidFill>
              </a:rPr>
              <a:t>-</a:t>
            </a:r>
            <a:endParaRPr sz="160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vaj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g22cc17523c3_0_90"/>
          <p:cNvSpPr txBox="1"/>
          <p:nvPr/>
        </p:nvSpPr>
        <p:spPr>
          <a:xfrm>
            <a:off x="6217050" y="4985600"/>
            <a:ext cx="947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Fánk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g22cc17523c3_0_90"/>
          <p:cNvSpPr txBox="1"/>
          <p:nvPr/>
        </p:nvSpPr>
        <p:spPr>
          <a:xfrm>
            <a:off x="5245325" y="5001050"/>
            <a:ext cx="1222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Csokoládé</a:t>
            </a:r>
            <a:endParaRPr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g22cc17523c3_0_90"/>
          <p:cNvSpPr txBox="1"/>
          <p:nvPr/>
        </p:nvSpPr>
        <p:spPr>
          <a:xfrm>
            <a:off x="3639488" y="5751116"/>
            <a:ext cx="1026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Ásvány-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víz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g22cc17523c3_0_90"/>
          <p:cNvSpPr txBox="1"/>
          <p:nvPr/>
        </p:nvSpPr>
        <p:spPr>
          <a:xfrm>
            <a:off x="7135562" y="5816350"/>
            <a:ext cx="8565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Répa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g22cc17523c3_0_90"/>
          <p:cNvSpPr txBox="1"/>
          <p:nvPr/>
        </p:nvSpPr>
        <p:spPr>
          <a:xfrm>
            <a:off x="3636949" y="2449675"/>
            <a:ext cx="1031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Mandarin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g22cc17523c3_0_90"/>
          <p:cNvSpPr txBox="1"/>
          <p:nvPr/>
        </p:nvSpPr>
        <p:spPr>
          <a:xfrm>
            <a:off x="8742178" y="2326515"/>
            <a:ext cx="1068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Csirke-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mell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g22cc17523c3_0_90"/>
          <p:cNvSpPr txBox="1"/>
          <p:nvPr/>
        </p:nvSpPr>
        <p:spPr>
          <a:xfrm>
            <a:off x="7146965" y="637563"/>
            <a:ext cx="8565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Magos kifli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g22cc17523c3_0_90"/>
          <p:cNvSpPr txBox="1"/>
          <p:nvPr/>
        </p:nvSpPr>
        <p:spPr>
          <a:xfrm>
            <a:off x="5543830" y="1586787"/>
            <a:ext cx="625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Kefir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g22cc17523c3_0_90"/>
          <p:cNvSpPr txBox="1"/>
          <p:nvPr/>
        </p:nvSpPr>
        <p:spPr>
          <a:xfrm>
            <a:off x="5320107" y="637584"/>
            <a:ext cx="1079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Ham-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burger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Google Shape;197;g22cc17523c3_0_9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g22cc17523c3_0_9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g22cc17523c3_0_9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g22cc17523c3_0_9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g22cc17523c3_0_9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g22cc17523c3_0_9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g22cc17523c3_0_9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g22cc17523c3_0_9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g22cc17523c3_0_9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g22cc17523c3_0_9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g22cc17523c3_0_9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g22cc17523c3_0_9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Google Shape;209;g22cc17523c3_0_90"/>
          <p:cNvSpPr txBox="1"/>
          <p:nvPr/>
        </p:nvSpPr>
        <p:spPr>
          <a:xfrm>
            <a:off x="95943" y="5093854"/>
            <a:ext cx="2582100" cy="14775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Mit válasszak?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Keresd meg a boltban az egészséges termékeket!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Ami egészségtelen, azt kerüld el!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0" name="Google Shape;210;g22cc17523c3_0_9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188908" y="64969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g22cc17523c3_0_9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188908" y="478393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g22cc17523c3_0_9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917601" y="30865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g22cc17523c3_0_9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19858" y="52426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g22cc17523c3_0_9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335147" y="5103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g22cc17523c3_0_9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625339" y="223358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g22cc17523c3_0_9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11764" y="222953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g22cc17523c3_0_9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11764" y="30960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g22cc17523c3_0_9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25339" y="479274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g22cc17523c3_0_9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1764" y="6496968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220" name="Google Shape;220;g22cc17523c3_0_90"/>
          <p:cNvSpPr txBox="1"/>
          <p:nvPr/>
        </p:nvSpPr>
        <p:spPr>
          <a:xfrm>
            <a:off x="773879" y="4672149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1" name="Google Shape;221;g22cc17523c3_0_9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508336" y="654332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g22cc17523c3_0_9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6232075" y="5944979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Google Shape;223;g22cc17523c3_0_90"/>
          <p:cNvSpPr txBox="1"/>
          <p:nvPr/>
        </p:nvSpPr>
        <p:spPr>
          <a:xfrm>
            <a:off x="5512715" y="4152375"/>
            <a:ext cx="625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Rizs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g22cc17523c3_0_90"/>
          <p:cNvSpPr txBox="1"/>
          <p:nvPr/>
        </p:nvSpPr>
        <p:spPr>
          <a:xfrm>
            <a:off x="7932750" y="4152375"/>
            <a:ext cx="947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Paprika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g22cc17523c3_0_90"/>
          <p:cNvSpPr txBox="1"/>
          <p:nvPr/>
        </p:nvSpPr>
        <p:spPr>
          <a:xfrm>
            <a:off x="3801825" y="4154850"/>
            <a:ext cx="647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Alma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g22cc17523c3_0_90"/>
          <p:cNvSpPr txBox="1"/>
          <p:nvPr/>
        </p:nvSpPr>
        <p:spPr>
          <a:xfrm>
            <a:off x="3639488" y="5751116"/>
            <a:ext cx="1026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Ásvány-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víz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g22cc17523c3_0_90"/>
          <p:cNvSpPr txBox="1"/>
          <p:nvPr/>
        </p:nvSpPr>
        <p:spPr>
          <a:xfrm>
            <a:off x="7135562" y="5816350"/>
            <a:ext cx="8565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Répa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g22cc17523c3_0_90"/>
          <p:cNvSpPr txBox="1"/>
          <p:nvPr/>
        </p:nvSpPr>
        <p:spPr>
          <a:xfrm>
            <a:off x="3636949" y="2449675"/>
            <a:ext cx="1031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Mandarin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g22cc17523c3_0_90"/>
          <p:cNvSpPr txBox="1"/>
          <p:nvPr/>
        </p:nvSpPr>
        <p:spPr>
          <a:xfrm>
            <a:off x="8742178" y="2326515"/>
            <a:ext cx="1068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Csirke-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mell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g22cc17523c3_0_90"/>
          <p:cNvSpPr txBox="1"/>
          <p:nvPr/>
        </p:nvSpPr>
        <p:spPr>
          <a:xfrm>
            <a:off x="7146965" y="637563"/>
            <a:ext cx="8565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Magos kifli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g22cc17523c3_0_90"/>
          <p:cNvSpPr txBox="1"/>
          <p:nvPr/>
        </p:nvSpPr>
        <p:spPr>
          <a:xfrm>
            <a:off x="5543830" y="1586787"/>
            <a:ext cx="6258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Kefir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90;g23f7b00d5f5_0_36"/>
          <p:cNvSpPr txBox="1"/>
          <p:nvPr/>
        </p:nvSpPr>
        <p:spPr>
          <a:xfrm>
            <a:off x="6217050" y="4985600"/>
            <a:ext cx="947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Fánk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91;g23f7b00d5f5_0_36"/>
          <p:cNvSpPr txBox="1"/>
          <p:nvPr/>
        </p:nvSpPr>
        <p:spPr>
          <a:xfrm>
            <a:off x="6217049" y="4154850"/>
            <a:ext cx="947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Cukorka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92;g23f7b00d5f5_0_36"/>
          <p:cNvSpPr txBox="1"/>
          <p:nvPr/>
        </p:nvSpPr>
        <p:spPr>
          <a:xfrm>
            <a:off x="5245325" y="5001050"/>
            <a:ext cx="1222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Csokoládé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94;g23f7b00d5f5_0_36"/>
          <p:cNvSpPr txBox="1"/>
          <p:nvPr/>
        </p:nvSpPr>
        <p:spPr>
          <a:xfrm>
            <a:off x="7202028" y="4152375"/>
            <a:ext cx="746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Kóla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95;g23f7b00d5f5_0_36"/>
          <p:cNvSpPr txBox="1"/>
          <p:nvPr/>
        </p:nvSpPr>
        <p:spPr>
          <a:xfrm>
            <a:off x="8802626" y="4152375"/>
            <a:ext cx="9471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Nápolyi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96;g23f7b00d5f5_0_36"/>
          <p:cNvSpPr txBox="1"/>
          <p:nvPr/>
        </p:nvSpPr>
        <p:spPr>
          <a:xfrm>
            <a:off x="5320107" y="637584"/>
            <a:ext cx="10791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Ham-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burger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97;g23f7b00d5f5_0_36"/>
          <p:cNvSpPr txBox="1"/>
          <p:nvPr/>
        </p:nvSpPr>
        <p:spPr>
          <a:xfrm>
            <a:off x="2752675" y="4110613"/>
            <a:ext cx="10680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Mogyór</a:t>
            </a:r>
            <a:r>
              <a:rPr lang="hu-HU" sz="1600">
                <a:solidFill>
                  <a:srgbClr val="FF0000"/>
                </a:solidFill>
              </a:rPr>
              <a:t>-</a:t>
            </a:r>
            <a:endParaRPr sz="1600">
              <a:solidFill>
                <a:srgbClr val="FF0000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vaj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40728310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330</Words>
  <Application>Microsoft Office PowerPoint</Application>
  <PresentationFormat>Egyéni</PresentationFormat>
  <Paragraphs>194</Paragraphs>
  <Slides>8</Slides>
  <Notes>8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1" baseType="lpstr">
      <vt:lpstr>Montserrat</vt:lpstr>
      <vt:lpstr>Arial</vt:lpstr>
      <vt:lpstr>Simple Light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Szandavári-Csurgó Cintia</dc:creator>
  <cp:lastModifiedBy>Szandavári-Csurgó Cintia</cp:lastModifiedBy>
  <cp:revision>1</cp:revision>
  <dcterms:modified xsi:type="dcterms:W3CDTF">2023-05-09T11:35:35Z</dcterms:modified>
</cp:coreProperties>
</file>