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ihj8FSQX+2eD+qV2iSj4D8DCpjJ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55B189-D195-4571-9A79-11686D8E2C60}">
  <a:tblStyle styleId="{ED55B189-D195-4571-9A79-11686D8E2C6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-88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28:38.246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t5_bs5U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32:35.299" idx="2">
    <p:pos x="5798" y="-39"/>
    <p:text>tested</p:text>
    <p:extLst mod="1"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t5_bs5Y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8T14:38:16.177" idx="3">
    <p:pos x="6000" y="0"/>
    <p:text>tested, but is it okay that the car goes through "25" two times (after "20" and then after "60")?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t5_bs5c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15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{ED55B189-D195-4571-9A79-11686D8E2C60}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15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1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16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1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1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14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comments" Target="../comments/comment2.xml"/><Relationship Id="rId10" Type="http://schemas.openxmlformats.org/officeDocument/2006/relationships/image" Target="../media/image6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three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46" name="Google Shape;4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Google Shape;422;p1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4A651FC7-D3BA-6815-C9B7-7410130B81F5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five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0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405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39359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0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250318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07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4540" y="25039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0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09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089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10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1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5810" y="39400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12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322341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413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17754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414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35209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415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41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177190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417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393594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41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419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420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9230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42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923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Google Shape;474;p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1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8D9910C8-7636-BD60-0832-0B9CF8D97A91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five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1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40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250318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07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4540" y="25039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0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09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4089" y="681241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12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322341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13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3854" y="17754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15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416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177190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418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10389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42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923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443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8915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444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3854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44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59393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446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63854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447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0389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44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9230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449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581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" name="Google Shape;49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9150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44666" y="390173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1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12"/>
          <p:cNvSpPr txBox="1"/>
          <p:nvPr/>
        </p:nvSpPr>
        <p:spPr>
          <a:xfrm>
            <a:off x="8020470" y="1559944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1" name="Google Shape;541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1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9754B0D1-23EF-7264-B11A-319B894EB739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five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1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443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8915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4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363854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4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59393" y="53769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46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3854" y="34714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47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10389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49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645810" y="39383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372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495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89150" y="249973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49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6399" y="68085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501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59393" y="322088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502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59393" y="178139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50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44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506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3443" y="609975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508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243093" y="394402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509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5159" y="177715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511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204540" y="249973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5;p1">
            <a:extLst>
              <a:ext uri="{FF2B5EF4-FFF2-40B4-BE49-F238E27FC236}">
                <a16:creationId xmlns:a16="http://schemas.microsoft.com/office/drawing/2014/main" id="{0A586D5E-D021-99A8-97B4-FF1AE2EC2959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three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8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29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9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9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22344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9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682" y="22332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9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9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9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39493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9408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3641" y="30800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72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5;p1">
            <a:extLst>
              <a:ext uri="{FF2B5EF4-FFF2-40B4-BE49-F238E27FC236}">
                <a16:creationId xmlns:a16="http://schemas.microsoft.com/office/drawing/2014/main" id="{7A6F1D5F-3EFE-CDED-91CC-8F836087789A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three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0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9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9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2440" y="30894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9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03682" y="22332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9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9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196" y="39493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9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902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88489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5072" y="39348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58" y="47989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6808" y="39248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1" y="30898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6808" y="13844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7241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3610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4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6036645" y="4841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6119492" y="5138433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45;p1">
            <a:extLst>
              <a:ext uri="{FF2B5EF4-FFF2-40B4-BE49-F238E27FC236}">
                <a16:creationId xmlns:a16="http://schemas.microsoft.com/office/drawing/2014/main" id="{AD24D837-0EEC-9177-A6F6-BC6107C50622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three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2" name="Google Shape;47;p1"/>
          <p:cNvSpPr txBox="1"/>
          <p:nvPr/>
        </p:nvSpPr>
        <p:spPr>
          <a:xfrm>
            <a:off x="3740010" y="57140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8;p1"/>
          <p:cNvSpPr txBox="1"/>
          <p:nvPr/>
        </p:nvSpPr>
        <p:spPr>
          <a:xfrm>
            <a:off x="7163128" y="570748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9;p1"/>
          <p:cNvSpPr txBox="1"/>
          <p:nvPr/>
        </p:nvSpPr>
        <p:spPr>
          <a:xfrm>
            <a:off x="8025297" y="398741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0;p1"/>
          <p:cNvSpPr txBox="1"/>
          <p:nvPr/>
        </p:nvSpPr>
        <p:spPr>
          <a:xfrm>
            <a:off x="7326904" y="2299804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1;p1"/>
          <p:cNvSpPr txBox="1"/>
          <p:nvPr/>
        </p:nvSpPr>
        <p:spPr>
          <a:xfrm>
            <a:off x="5606673" y="22725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52;p1"/>
          <p:cNvSpPr txBox="1"/>
          <p:nvPr/>
        </p:nvSpPr>
        <p:spPr>
          <a:xfrm>
            <a:off x="4757190" y="397376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3;p1"/>
          <p:cNvSpPr txBox="1"/>
          <p:nvPr/>
        </p:nvSpPr>
        <p:spPr>
          <a:xfrm>
            <a:off x="2877963" y="397486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4;p1"/>
          <p:cNvSpPr txBox="1"/>
          <p:nvPr/>
        </p:nvSpPr>
        <p:spPr>
          <a:xfrm>
            <a:off x="5456545" y="314163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8;p1"/>
          <p:cNvSpPr txBox="1"/>
          <p:nvPr/>
        </p:nvSpPr>
        <p:spPr>
          <a:xfrm>
            <a:off x="8173879" y="229980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9;p1"/>
          <p:cNvSpPr txBox="1"/>
          <p:nvPr/>
        </p:nvSpPr>
        <p:spPr>
          <a:xfrm>
            <a:off x="5618775" y="142967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60;p1"/>
          <p:cNvSpPr txBox="1"/>
          <p:nvPr/>
        </p:nvSpPr>
        <p:spPr>
          <a:xfrm>
            <a:off x="8020657" y="657716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61;p1"/>
          <p:cNvSpPr txBox="1"/>
          <p:nvPr/>
        </p:nvSpPr>
        <p:spPr>
          <a:xfrm>
            <a:off x="5463177" y="4002157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62;p1"/>
          <p:cNvSpPr txBox="1"/>
          <p:nvPr/>
        </p:nvSpPr>
        <p:spPr>
          <a:xfrm>
            <a:off x="3753940" y="3148072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13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9408" y="22325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3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53641" y="30800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3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3720" y="564869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5"/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seven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207" name="Google Shape;207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0055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005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00055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44383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3010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4334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5225" y="46675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522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390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303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87CD2C6F-77A8-C292-C81B-338EB42499C8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seven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7209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5225" y="39451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3032" y="393972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99936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7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7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320009A1-FA26-95D4-1ED8-FB39E1AD27FA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seven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22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2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00055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3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644383" y="17822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32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4334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33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805225" y="466752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3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3902" y="394033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38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39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9193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0055" y="39518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7209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5225" y="394511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9193" y="106322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41257" y="39417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5225" y="466722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241257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20670" y="25012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60524" y="609916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8"/>
          <p:cNvSpPr txBox="1"/>
          <p:nvPr/>
        </p:nvSpPr>
        <p:spPr>
          <a:xfrm>
            <a:off x="8023521" y="1560213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9" name="Google Shape;34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-5400000">
            <a:off x="4369196" y="397994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8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5400000">
            <a:off x="3630011" y="3859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D67DEFF9-BF04-0401-12C2-95F27A8C4126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seven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2" name="Google Shape;198;p5"/>
          <p:cNvSpPr txBox="1"/>
          <p:nvPr/>
        </p:nvSpPr>
        <p:spPr>
          <a:xfrm>
            <a:off x="7920039" y="4729497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199;p5"/>
          <p:cNvSpPr txBox="1"/>
          <p:nvPr/>
        </p:nvSpPr>
        <p:spPr>
          <a:xfrm>
            <a:off x="5889345" y="3276272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00;p5"/>
          <p:cNvSpPr txBox="1"/>
          <p:nvPr/>
        </p:nvSpPr>
        <p:spPr>
          <a:xfrm>
            <a:off x="5059433" y="54544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201;p5"/>
          <p:cNvSpPr txBox="1"/>
          <p:nvPr/>
        </p:nvSpPr>
        <p:spPr>
          <a:xfrm>
            <a:off x="7215797" y="472525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02;p5"/>
          <p:cNvSpPr txBox="1"/>
          <p:nvPr/>
        </p:nvSpPr>
        <p:spPr>
          <a:xfrm>
            <a:off x="3634858" y="615680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203;p5"/>
          <p:cNvSpPr txBox="1"/>
          <p:nvPr/>
        </p:nvSpPr>
        <p:spPr>
          <a:xfrm>
            <a:off x="7215797" y="328501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4;p5"/>
          <p:cNvSpPr txBox="1"/>
          <p:nvPr/>
        </p:nvSpPr>
        <p:spPr>
          <a:xfrm>
            <a:off x="2176359" y="4735448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205;p5"/>
          <p:cNvSpPr txBox="1"/>
          <p:nvPr/>
        </p:nvSpPr>
        <p:spPr>
          <a:xfrm>
            <a:off x="2905365" y="183305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63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271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53032" y="393972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74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199936" y="609840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1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203259" y="17803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2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48910" y="178030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2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53032" y="5381151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9"/>
          <p:cNvSpPr txBox="1"/>
          <p:nvPr/>
        </p:nvSpPr>
        <p:spPr>
          <a:xfrm>
            <a:off x="5782684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9"/>
          <p:cNvSpPr txBox="1"/>
          <p:nvPr/>
        </p:nvSpPr>
        <p:spPr>
          <a:xfrm>
            <a:off x="3611600" y="6861091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9"/>
          <p:cNvSpPr txBox="1"/>
          <p:nvPr/>
        </p:nvSpPr>
        <p:spPr>
          <a:xfrm>
            <a:off x="1587780" y="3269228"/>
            <a:ext cx="4219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9"/>
          <p:cNvSpPr txBox="1"/>
          <p:nvPr/>
        </p:nvSpPr>
        <p:spPr>
          <a:xfrm>
            <a:off x="4341907" y="6144140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9"/>
          <p:cNvSpPr txBox="1"/>
          <p:nvPr/>
        </p:nvSpPr>
        <p:spPr>
          <a:xfrm>
            <a:off x="4335855" y="110914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9"/>
          <p:cNvSpPr txBox="1"/>
          <p:nvPr/>
        </p:nvSpPr>
        <p:spPr>
          <a:xfrm>
            <a:off x="2180963" y="6156339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9"/>
          <p:cNvSpPr txBox="1"/>
          <p:nvPr/>
        </p:nvSpPr>
        <p:spPr>
          <a:xfrm>
            <a:off x="5063544" y="395523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9"/>
          <p:cNvSpPr txBox="1"/>
          <p:nvPr/>
        </p:nvSpPr>
        <p:spPr>
          <a:xfrm>
            <a:off x="5779866" y="5427466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9"/>
          <p:cNvSpPr txBox="1"/>
          <p:nvPr/>
        </p:nvSpPr>
        <p:spPr>
          <a:xfrm>
            <a:off x="6506804" y="6155291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9"/>
          <p:cNvSpPr txBox="1"/>
          <p:nvPr/>
        </p:nvSpPr>
        <p:spPr>
          <a:xfrm>
            <a:off x="7218139" y="4728470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9"/>
          <p:cNvSpPr txBox="1"/>
          <p:nvPr/>
        </p:nvSpPr>
        <p:spPr>
          <a:xfrm>
            <a:off x="6497121" y="3990947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9"/>
          <p:cNvSpPr txBox="1"/>
          <p:nvPr/>
        </p:nvSpPr>
        <p:spPr>
          <a:xfrm>
            <a:off x="2892822" y="3265274"/>
            <a:ext cx="6591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9"/>
          <p:cNvSpPr txBox="1"/>
          <p:nvPr/>
        </p:nvSpPr>
        <p:spPr>
          <a:xfrm>
            <a:off x="2185080" y="1104964"/>
            <a:ext cx="6591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0" name="Google Shape;370;p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108" y="392347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517748" y="406950"/>
            <a:ext cx="203950" cy="7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9"/>
          <p:cNvSpPr txBox="1"/>
          <p:nvPr/>
        </p:nvSpPr>
        <p:spPr>
          <a:xfrm>
            <a:off x="4335843" y="4722323"/>
            <a:ext cx="659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06;p5">
            <a:extLst>
              <a:ext uri="{FF2B5EF4-FFF2-40B4-BE49-F238E27FC236}">
                <a16:creationId xmlns:a16="http://schemas.microsoft.com/office/drawing/2014/main" id="{CAD87C04-3164-5927-90BA-8027E50B404A}"/>
              </a:ext>
            </a:extLst>
          </p:cNvPr>
          <p:cNvSpPr txBox="1"/>
          <p:nvPr/>
        </p:nvSpPr>
        <p:spPr>
          <a:xfrm>
            <a:off x="7243093" y="385379"/>
            <a:ext cx="2581985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2000" b="1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 through the numbers divisible by five in 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ASCENDING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order!</a:t>
            </a: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33" name="Google Shape;378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206723" y="35417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72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35" y="362563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383</Words>
  <Application>Microsoft Office PowerPoint</Application>
  <PresentationFormat>Egyéni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8</cp:revision>
  <dcterms:modified xsi:type="dcterms:W3CDTF">2023-05-17T08:12:05Z</dcterms:modified>
</cp:coreProperties>
</file>