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3" roundtripDataSignature="AMtx7mihj8FSQX+2eD+qV2iSj4D8DCpjJ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stasia M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D55B189-D195-4571-9A79-11686D8E2C60}">
  <a:tblStyle styleId="{ED55B189-D195-4571-9A79-11686D8E2C60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 snapToGrid="0">
      <p:cViewPr>
        <p:scale>
          <a:sx n="100" d="100"/>
          <a:sy n="100" d="100"/>
        </p:scale>
        <p:origin x="-888" y="-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customschemas.google.com/relationships/presentationmetadata" Target="meta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3-28T14:28:38.246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t5_bs5U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3-28T14:32:35.299" idx="2">
    <p:pos x="5798" y="-39"/>
    <p:text>tested</p:text>
    <p:extLst mod="1"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t5_bs5Y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3-28T14:38:16.177" idx="3">
    <p:pos x="6000" y="0"/>
    <p:text>tested, but is it okay that the car goes through "25" two times (after "20" and then after "60")?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commentPostId="AAAAt5_bs5c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" name="Google Shape;3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1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1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1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0" name="Google Shape;150;p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1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14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14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15"/>
          <p:cNvGraphicFramePr/>
          <p:nvPr/>
        </p:nvGraphicFramePr>
        <p:xfrm>
          <a:off x="1429200" y="286200"/>
          <a:ext cx="7200000" cy="7200000"/>
        </p:xfrm>
        <a:graphic>
          <a:graphicData uri="http://schemas.openxmlformats.org/drawingml/2006/table">
            <a:tbl>
              <a:tblPr firstRow="1" bandRow="1">
                <a:noFill/>
                <a:tableStyleId>{ED55B189-D195-4571-9A79-11686D8E2C60}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15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15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16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16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1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5.png"/><Relationship Id="rId4" Type="http://schemas.openxmlformats.org/officeDocument/2006/relationships/image" Target="../media/image17.png"/><Relationship Id="rId9" Type="http://schemas.openxmlformats.org/officeDocument/2006/relationships/image" Target="../media/image12.pn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5.png"/><Relationship Id="rId4" Type="http://schemas.openxmlformats.org/officeDocument/2006/relationships/image" Target="../media/image17.png"/><Relationship Id="rId9" Type="http://schemas.openxmlformats.org/officeDocument/2006/relationships/image" Target="../media/image12.png"/><Relationship Id="rId1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8.png"/><Relationship Id="rId3" Type="http://schemas.openxmlformats.org/officeDocument/2006/relationships/image" Target="../media/image12.png"/><Relationship Id="rId7" Type="http://schemas.openxmlformats.org/officeDocument/2006/relationships/image" Target="../media/image9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14.png"/><Relationship Id="rId5" Type="http://schemas.openxmlformats.org/officeDocument/2006/relationships/image" Target="../media/image6.png"/><Relationship Id="rId15" Type="http://schemas.openxmlformats.org/officeDocument/2006/relationships/comments" Target="../comments/comment3.xml"/><Relationship Id="rId10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10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15.png"/><Relationship Id="rId5" Type="http://schemas.openxmlformats.org/officeDocument/2006/relationships/image" Target="../media/image6.png"/><Relationship Id="rId10" Type="http://schemas.openxmlformats.org/officeDocument/2006/relationships/image" Target="../media/image12.png"/><Relationship Id="rId4" Type="http://schemas.openxmlformats.org/officeDocument/2006/relationships/image" Target="../media/image14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7.png"/><Relationship Id="rId3" Type="http://schemas.openxmlformats.org/officeDocument/2006/relationships/image" Target="../media/image9.png"/><Relationship Id="rId7" Type="http://schemas.openxmlformats.org/officeDocument/2006/relationships/image" Target="../media/image17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8.png"/><Relationship Id="rId10" Type="http://schemas.openxmlformats.org/officeDocument/2006/relationships/image" Target="../media/image11.png"/><Relationship Id="rId4" Type="http://schemas.openxmlformats.org/officeDocument/2006/relationships/image" Target="../media/image14.png"/><Relationship Id="rId9" Type="http://schemas.openxmlformats.org/officeDocument/2006/relationships/image" Target="../media/image10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0" Type="http://schemas.openxmlformats.org/officeDocument/2006/relationships/image" Target="../media/image17.png"/><Relationship Id="rId4" Type="http://schemas.openxmlformats.org/officeDocument/2006/relationships/image" Target="../media/image12.png"/><Relationship Id="rId9" Type="http://schemas.openxmlformats.org/officeDocument/2006/relationships/image" Target="../media/image6.png"/><Relationship Id="rId1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8.png"/><Relationship Id="rId3" Type="http://schemas.openxmlformats.org/officeDocument/2006/relationships/image" Target="../media/image9.png"/><Relationship Id="rId7" Type="http://schemas.openxmlformats.org/officeDocument/2006/relationships/image" Target="../media/image14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7.png"/><Relationship Id="rId5" Type="http://schemas.openxmlformats.org/officeDocument/2006/relationships/image" Target="../media/image12.png"/><Relationship Id="rId15" Type="http://schemas.openxmlformats.org/officeDocument/2006/relationships/comments" Target="../comments/comment2.xml"/><Relationship Id="rId10" Type="http://schemas.openxmlformats.org/officeDocument/2006/relationships/image" Target="../media/image6.png"/><Relationship Id="rId4" Type="http://schemas.openxmlformats.org/officeDocument/2006/relationships/image" Target="../media/image13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8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5.png"/><Relationship Id="rId4" Type="http://schemas.openxmlformats.org/officeDocument/2006/relationships/image" Target="../media/image17.png"/><Relationship Id="rId9" Type="http://schemas.openxmlformats.org/officeDocument/2006/relationships/image" Target="../media/image12.png"/><Relationship Id="rId1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1"/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three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46" name="Google Shape;4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489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"/>
          <p:cNvSpPr txBox="1"/>
          <p:nvPr/>
        </p:nvSpPr>
        <p:spPr>
          <a:xfrm>
            <a:off x="3740010" y="57140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48;p1"/>
          <p:cNvSpPr txBox="1"/>
          <p:nvPr/>
        </p:nvSpPr>
        <p:spPr>
          <a:xfrm>
            <a:off x="7163128" y="57074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8025297" y="398741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7326904" y="2299804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5606673" y="22725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4757190" y="397376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2877963" y="397486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5456545" y="314163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5072" y="39348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6036645" y="4841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6119492" y="5138433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"/>
          <p:cNvSpPr txBox="1"/>
          <p:nvPr/>
        </p:nvSpPr>
        <p:spPr>
          <a:xfrm>
            <a:off x="8173879" y="229980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 txBox="1"/>
          <p:nvPr/>
        </p:nvSpPr>
        <p:spPr>
          <a:xfrm>
            <a:off x="5618775" y="142967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"/>
          <p:cNvSpPr txBox="1"/>
          <p:nvPr/>
        </p:nvSpPr>
        <p:spPr>
          <a:xfrm>
            <a:off x="8020657" y="657716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5463177" y="4002157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"/>
          <p:cNvSpPr txBox="1"/>
          <p:nvPr/>
        </p:nvSpPr>
        <p:spPr>
          <a:xfrm>
            <a:off x="3753940" y="314807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2" name="Google Shape;422;p1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p1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6" name="Google Shape;426;p1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p1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p1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p1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p1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p1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p1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2108" y="392347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p1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517748" y="406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6;p5">
            <a:extLst>
              <a:ext uri="{FF2B5EF4-FFF2-40B4-BE49-F238E27FC236}">
                <a16:creationId xmlns:a16="http://schemas.microsoft.com/office/drawing/2014/main" id="{4A651FC7-D3BA-6815-C9B7-7410130B81F5}"/>
              </a:ext>
            </a:extLst>
          </p:cNvPr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five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50" name="Google Shape;355;p9"/>
          <p:cNvSpPr txBox="1"/>
          <p:nvPr/>
        </p:nvSpPr>
        <p:spPr>
          <a:xfrm>
            <a:off x="5782684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356;p9"/>
          <p:cNvSpPr txBox="1"/>
          <p:nvPr/>
        </p:nvSpPr>
        <p:spPr>
          <a:xfrm>
            <a:off x="3611600" y="686109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357;p9"/>
          <p:cNvSpPr txBox="1"/>
          <p:nvPr/>
        </p:nvSpPr>
        <p:spPr>
          <a:xfrm>
            <a:off x="1587780" y="3269228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358;p9"/>
          <p:cNvSpPr txBox="1"/>
          <p:nvPr/>
        </p:nvSpPr>
        <p:spPr>
          <a:xfrm>
            <a:off x="4341907" y="6144140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359;p9"/>
          <p:cNvSpPr txBox="1"/>
          <p:nvPr/>
        </p:nvSpPr>
        <p:spPr>
          <a:xfrm>
            <a:off x="4335855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360;p9"/>
          <p:cNvSpPr txBox="1"/>
          <p:nvPr/>
        </p:nvSpPr>
        <p:spPr>
          <a:xfrm>
            <a:off x="2180963" y="615633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361;p9"/>
          <p:cNvSpPr txBox="1"/>
          <p:nvPr/>
        </p:nvSpPr>
        <p:spPr>
          <a:xfrm>
            <a:off x="5063544" y="39552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362;p9"/>
          <p:cNvSpPr txBox="1"/>
          <p:nvPr/>
        </p:nvSpPr>
        <p:spPr>
          <a:xfrm>
            <a:off x="5779866" y="5427466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363;p9"/>
          <p:cNvSpPr txBox="1"/>
          <p:nvPr/>
        </p:nvSpPr>
        <p:spPr>
          <a:xfrm>
            <a:off x="6506804" y="6155291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364;p9"/>
          <p:cNvSpPr txBox="1"/>
          <p:nvPr/>
        </p:nvSpPr>
        <p:spPr>
          <a:xfrm>
            <a:off x="7218139" y="4728470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365;p9"/>
          <p:cNvSpPr txBox="1"/>
          <p:nvPr/>
        </p:nvSpPr>
        <p:spPr>
          <a:xfrm>
            <a:off x="6497121" y="3990947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366;p9"/>
          <p:cNvSpPr txBox="1"/>
          <p:nvPr/>
        </p:nvSpPr>
        <p:spPr>
          <a:xfrm>
            <a:off x="2892822" y="326527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367;p9"/>
          <p:cNvSpPr txBox="1"/>
          <p:nvPr/>
        </p:nvSpPr>
        <p:spPr>
          <a:xfrm>
            <a:off x="2185080" y="1104964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385;p9"/>
          <p:cNvSpPr txBox="1"/>
          <p:nvPr/>
        </p:nvSpPr>
        <p:spPr>
          <a:xfrm>
            <a:off x="4335843" y="4722323"/>
            <a:ext cx="65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" name="Google Shape;405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89150" y="393594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406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89150" y="250318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07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4540" y="250391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08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89150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09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4089" y="681241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10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3854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411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5810" y="39400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412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3854" y="322341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413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3854" y="17754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414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3854" y="35209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415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10389" y="3471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416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10389" y="177190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417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10389" y="393594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418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10389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419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3854" y="681241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420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9230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421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923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378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206723" y="35417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372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92735" y="362563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4" name="Google Shape;474;p1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p1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p1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p1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5" name="Google Shape;485;p1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7" name="Google Shape;487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2108" y="392347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488" name="Google Shape;488;p11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517748" y="406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6;p5">
            <a:extLst>
              <a:ext uri="{FF2B5EF4-FFF2-40B4-BE49-F238E27FC236}">
                <a16:creationId xmlns:a16="http://schemas.microsoft.com/office/drawing/2014/main" id="{8D9910C8-7636-BD60-0832-0B9CF8D97A91}"/>
              </a:ext>
            </a:extLst>
          </p:cNvPr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five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51" name="Google Shape;355;p9"/>
          <p:cNvSpPr txBox="1"/>
          <p:nvPr/>
        </p:nvSpPr>
        <p:spPr>
          <a:xfrm>
            <a:off x="5782684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356;p9"/>
          <p:cNvSpPr txBox="1"/>
          <p:nvPr/>
        </p:nvSpPr>
        <p:spPr>
          <a:xfrm>
            <a:off x="3611600" y="686109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357;p9"/>
          <p:cNvSpPr txBox="1"/>
          <p:nvPr/>
        </p:nvSpPr>
        <p:spPr>
          <a:xfrm>
            <a:off x="1587780" y="3269228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358;p9"/>
          <p:cNvSpPr txBox="1"/>
          <p:nvPr/>
        </p:nvSpPr>
        <p:spPr>
          <a:xfrm>
            <a:off x="4341907" y="6144140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359;p9"/>
          <p:cNvSpPr txBox="1"/>
          <p:nvPr/>
        </p:nvSpPr>
        <p:spPr>
          <a:xfrm>
            <a:off x="4335855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360;p9"/>
          <p:cNvSpPr txBox="1"/>
          <p:nvPr/>
        </p:nvSpPr>
        <p:spPr>
          <a:xfrm>
            <a:off x="2180963" y="615633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361;p9"/>
          <p:cNvSpPr txBox="1"/>
          <p:nvPr/>
        </p:nvSpPr>
        <p:spPr>
          <a:xfrm>
            <a:off x="5063544" y="39552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362;p9"/>
          <p:cNvSpPr txBox="1"/>
          <p:nvPr/>
        </p:nvSpPr>
        <p:spPr>
          <a:xfrm>
            <a:off x="5779866" y="5427466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363;p9"/>
          <p:cNvSpPr txBox="1"/>
          <p:nvPr/>
        </p:nvSpPr>
        <p:spPr>
          <a:xfrm>
            <a:off x="6506804" y="6155291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364;p9"/>
          <p:cNvSpPr txBox="1"/>
          <p:nvPr/>
        </p:nvSpPr>
        <p:spPr>
          <a:xfrm>
            <a:off x="7218139" y="4728470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365;p9"/>
          <p:cNvSpPr txBox="1"/>
          <p:nvPr/>
        </p:nvSpPr>
        <p:spPr>
          <a:xfrm>
            <a:off x="6497121" y="3990947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366;p9"/>
          <p:cNvSpPr txBox="1"/>
          <p:nvPr/>
        </p:nvSpPr>
        <p:spPr>
          <a:xfrm>
            <a:off x="2892822" y="326527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367;p9"/>
          <p:cNvSpPr txBox="1"/>
          <p:nvPr/>
        </p:nvSpPr>
        <p:spPr>
          <a:xfrm>
            <a:off x="2185080" y="1104964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385;p9"/>
          <p:cNvSpPr txBox="1"/>
          <p:nvPr/>
        </p:nvSpPr>
        <p:spPr>
          <a:xfrm>
            <a:off x="4335843" y="4722323"/>
            <a:ext cx="65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406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89150" y="250318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07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4540" y="250391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08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489150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09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24089" y="681241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12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3854" y="3223419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413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3854" y="17754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415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10389" y="3471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416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10389" y="177190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418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10389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421;p1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923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443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8915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444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3854" y="68085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445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59393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446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363854" y="3471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447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10389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448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249230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449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64581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378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206723" y="35417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372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92735" y="362563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6" name="Google Shape;496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89150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4" name="Google Shape;504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44666" y="390173"/>
            <a:ext cx="540000" cy="54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7" name="Google Shape;527;p1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8" name="Google Shape;528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29" name="Google Shape;529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0" name="Google Shape;530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1" name="Google Shape;531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2" name="Google Shape;53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3" name="Google Shape;533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p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p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p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p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p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540" name="Google Shape;540;p12"/>
          <p:cNvSpPr txBox="1"/>
          <p:nvPr/>
        </p:nvSpPr>
        <p:spPr>
          <a:xfrm>
            <a:off x="8020470" y="1559944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1" name="Google Shape;541;p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2108" y="392347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p12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10800000">
            <a:off x="517748" y="406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6;p5">
            <a:extLst>
              <a:ext uri="{FF2B5EF4-FFF2-40B4-BE49-F238E27FC236}">
                <a16:creationId xmlns:a16="http://schemas.microsoft.com/office/drawing/2014/main" id="{9754B0D1-23EF-7264-B11A-319B894EB739}"/>
              </a:ext>
            </a:extLst>
          </p:cNvPr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five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51" name="Google Shape;355;p9"/>
          <p:cNvSpPr txBox="1"/>
          <p:nvPr/>
        </p:nvSpPr>
        <p:spPr>
          <a:xfrm>
            <a:off x="5782684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356;p9"/>
          <p:cNvSpPr txBox="1"/>
          <p:nvPr/>
        </p:nvSpPr>
        <p:spPr>
          <a:xfrm>
            <a:off x="3611600" y="686109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357;p9"/>
          <p:cNvSpPr txBox="1"/>
          <p:nvPr/>
        </p:nvSpPr>
        <p:spPr>
          <a:xfrm>
            <a:off x="1587780" y="3269228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358;p9"/>
          <p:cNvSpPr txBox="1"/>
          <p:nvPr/>
        </p:nvSpPr>
        <p:spPr>
          <a:xfrm>
            <a:off x="4341907" y="6144140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359;p9"/>
          <p:cNvSpPr txBox="1"/>
          <p:nvPr/>
        </p:nvSpPr>
        <p:spPr>
          <a:xfrm>
            <a:off x="4335855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360;p9"/>
          <p:cNvSpPr txBox="1"/>
          <p:nvPr/>
        </p:nvSpPr>
        <p:spPr>
          <a:xfrm>
            <a:off x="2180963" y="615633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361;p9"/>
          <p:cNvSpPr txBox="1"/>
          <p:nvPr/>
        </p:nvSpPr>
        <p:spPr>
          <a:xfrm>
            <a:off x="5063544" y="39552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362;p9"/>
          <p:cNvSpPr txBox="1"/>
          <p:nvPr/>
        </p:nvSpPr>
        <p:spPr>
          <a:xfrm>
            <a:off x="5779866" y="5427466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363;p9"/>
          <p:cNvSpPr txBox="1"/>
          <p:nvPr/>
        </p:nvSpPr>
        <p:spPr>
          <a:xfrm>
            <a:off x="6506804" y="6155291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364;p9"/>
          <p:cNvSpPr txBox="1"/>
          <p:nvPr/>
        </p:nvSpPr>
        <p:spPr>
          <a:xfrm>
            <a:off x="7218139" y="4728470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365;p9"/>
          <p:cNvSpPr txBox="1"/>
          <p:nvPr/>
        </p:nvSpPr>
        <p:spPr>
          <a:xfrm>
            <a:off x="6497121" y="3990947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366;p9"/>
          <p:cNvSpPr txBox="1"/>
          <p:nvPr/>
        </p:nvSpPr>
        <p:spPr>
          <a:xfrm>
            <a:off x="2892822" y="326527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367;p9"/>
          <p:cNvSpPr txBox="1"/>
          <p:nvPr/>
        </p:nvSpPr>
        <p:spPr>
          <a:xfrm>
            <a:off x="2185080" y="1104964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385;p9"/>
          <p:cNvSpPr txBox="1"/>
          <p:nvPr/>
        </p:nvSpPr>
        <p:spPr>
          <a:xfrm>
            <a:off x="4335843" y="4722323"/>
            <a:ext cx="65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5" name="Google Shape;443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48915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444;p1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363854" y="68085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445;p1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59393" y="53769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446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3854" y="34714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447;p1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10389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449;p1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3645810" y="39383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378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206723" y="35417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372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92735" y="36256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495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489150" y="249973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49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6399" y="68085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501;p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359393" y="322088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502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59393" y="178139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504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03443" y="35417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506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803443" y="609975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508;p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243093" y="394402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509;p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805159" y="177715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511;p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2204540" y="2499733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489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5072" y="39348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6036645" y="4841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6119492" y="5138433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5;p1">
            <a:extLst>
              <a:ext uri="{FF2B5EF4-FFF2-40B4-BE49-F238E27FC236}">
                <a16:creationId xmlns:a16="http://schemas.microsoft.com/office/drawing/2014/main" id="{0A586D5E-D021-99A8-97B4-FF1AE2EC2959}"/>
              </a:ext>
            </a:extLst>
          </p:cNvPr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three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1" name="Google Shape;47;p1"/>
          <p:cNvSpPr txBox="1"/>
          <p:nvPr/>
        </p:nvSpPr>
        <p:spPr>
          <a:xfrm>
            <a:off x="3740010" y="57140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8;p1"/>
          <p:cNvSpPr txBox="1"/>
          <p:nvPr/>
        </p:nvSpPr>
        <p:spPr>
          <a:xfrm>
            <a:off x="7163128" y="57074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9;p1"/>
          <p:cNvSpPr txBox="1"/>
          <p:nvPr/>
        </p:nvSpPr>
        <p:spPr>
          <a:xfrm>
            <a:off x="8025297" y="398741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0;p1"/>
          <p:cNvSpPr txBox="1"/>
          <p:nvPr/>
        </p:nvSpPr>
        <p:spPr>
          <a:xfrm>
            <a:off x="7326904" y="2299804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1;p1"/>
          <p:cNvSpPr txBox="1"/>
          <p:nvPr/>
        </p:nvSpPr>
        <p:spPr>
          <a:xfrm>
            <a:off x="5606673" y="22725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52;p1"/>
          <p:cNvSpPr txBox="1"/>
          <p:nvPr/>
        </p:nvSpPr>
        <p:spPr>
          <a:xfrm>
            <a:off x="4757190" y="397376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53;p1"/>
          <p:cNvSpPr txBox="1"/>
          <p:nvPr/>
        </p:nvSpPr>
        <p:spPr>
          <a:xfrm>
            <a:off x="2877963" y="397486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54;p1"/>
          <p:cNvSpPr txBox="1"/>
          <p:nvPr/>
        </p:nvSpPr>
        <p:spPr>
          <a:xfrm>
            <a:off x="5456545" y="314163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58;p1"/>
          <p:cNvSpPr txBox="1"/>
          <p:nvPr/>
        </p:nvSpPr>
        <p:spPr>
          <a:xfrm>
            <a:off x="8173879" y="229980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9;p1"/>
          <p:cNvSpPr txBox="1"/>
          <p:nvPr/>
        </p:nvSpPr>
        <p:spPr>
          <a:xfrm>
            <a:off x="5618775" y="142967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60;p1"/>
          <p:cNvSpPr txBox="1"/>
          <p:nvPr/>
        </p:nvSpPr>
        <p:spPr>
          <a:xfrm>
            <a:off x="8020657" y="657716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61;p1"/>
          <p:cNvSpPr txBox="1"/>
          <p:nvPr/>
        </p:nvSpPr>
        <p:spPr>
          <a:xfrm>
            <a:off x="5463177" y="4002157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62;p1"/>
          <p:cNvSpPr txBox="1"/>
          <p:nvPr/>
        </p:nvSpPr>
        <p:spPr>
          <a:xfrm>
            <a:off x="3753940" y="314807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4" name="Google Shape;89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3290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9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2440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92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2440" y="22344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9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3682" y="22332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9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96" y="13844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95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902" y="30894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9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902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96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96" y="39493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9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2440" y="3089497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6" name="Google Shape;116;p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Google Shape;117;p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3" name="Google Shape;123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489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5072" y="39348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9408" y="22325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53641" y="30800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3720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6036645" y="4841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6119492" y="5138433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5;p1">
            <a:extLst>
              <a:ext uri="{FF2B5EF4-FFF2-40B4-BE49-F238E27FC236}">
                <a16:creationId xmlns:a16="http://schemas.microsoft.com/office/drawing/2014/main" id="{7A6F1D5F-3EFE-CDED-91CC-8F836087789A}"/>
              </a:ext>
            </a:extLst>
          </p:cNvPr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three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0" name="Google Shape;47;p1"/>
          <p:cNvSpPr txBox="1"/>
          <p:nvPr/>
        </p:nvSpPr>
        <p:spPr>
          <a:xfrm>
            <a:off x="3740010" y="57140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8;p1"/>
          <p:cNvSpPr txBox="1"/>
          <p:nvPr/>
        </p:nvSpPr>
        <p:spPr>
          <a:xfrm>
            <a:off x="7163128" y="57074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9;p1"/>
          <p:cNvSpPr txBox="1"/>
          <p:nvPr/>
        </p:nvSpPr>
        <p:spPr>
          <a:xfrm>
            <a:off x="8025297" y="398741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50;p1"/>
          <p:cNvSpPr txBox="1"/>
          <p:nvPr/>
        </p:nvSpPr>
        <p:spPr>
          <a:xfrm>
            <a:off x="7326904" y="2299804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51;p1"/>
          <p:cNvSpPr txBox="1"/>
          <p:nvPr/>
        </p:nvSpPr>
        <p:spPr>
          <a:xfrm>
            <a:off x="5606673" y="22725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2;p1"/>
          <p:cNvSpPr txBox="1"/>
          <p:nvPr/>
        </p:nvSpPr>
        <p:spPr>
          <a:xfrm>
            <a:off x="4757190" y="397376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53;p1"/>
          <p:cNvSpPr txBox="1"/>
          <p:nvPr/>
        </p:nvSpPr>
        <p:spPr>
          <a:xfrm>
            <a:off x="2877963" y="397486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54;p1"/>
          <p:cNvSpPr txBox="1"/>
          <p:nvPr/>
        </p:nvSpPr>
        <p:spPr>
          <a:xfrm>
            <a:off x="5456545" y="314163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58;p1"/>
          <p:cNvSpPr txBox="1"/>
          <p:nvPr/>
        </p:nvSpPr>
        <p:spPr>
          <a:xfrm>
            <a:off x="8173879" y="229980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59;p1"/>
          <p:cNvSpPr txBox="1"/>
          <p:nvPr/>
        </p:nvSpPr>
        <p:spPr>
          <a:xfrm>
            <a:off x="5618775" y="142967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60;p1"/>
          <p:cNvSpPr txBox="1"/>
          <p:nvPr/>
        </p:nvSpPr>
        <p:spPr>
          <a:xfrm>
            <a:off x="8020657" y="657716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61;p1"/>
          <p:cNvSpPr txBox="1"/>
          <p:nvPr/>
        </p:nvSpPr>
        <p:spPr>
          <a:xfrm>
            <a:off x="5463177" y="4002157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62;p1"/>
          <p:cNvSpPr txBox="1"/>
          <p:nvPr/>
        </p:nvSpPr>
        <p:spPr>
          <a:xfrm>
            <a:off x="3753940" y="314807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" name="Google Shape;90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2440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9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2440" y="308949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9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03682" y="22332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94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96" y="13844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96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5196" y="39493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97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046902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488489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95072" y="393480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5358" y="47989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336808" y="39248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5331" y="30898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6808" y="138445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7241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13610" y="223250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4"/>
          <p:cNvSpPr txBox="1"/>
          <p:nvPr/>
        </p:nvSpPr>
        <p:spPr>
          <a:xfrm>
            <a:off x="773879" y="4672149"/>
            <a:ext cx="1218603" cy="307777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5" name="Google Shape;185;p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-5400000">
            <a:off x="6036645" y="484132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6119492" y="5138433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45;p1">
            <a:extLst>
              <a:ext uri="{FF2B5EF4-FFF2-40B4-BE49-F238E27FC236}">
                <a16:creationId xmlns:a16="http://schemas.microsoft.com/office/drawing/2014/main" id="{AD24D837-0EEC-9177-A6F6-BC6107C50622}"/>
              </a:ext>
            </a:extLst>
          </p:cNvPr>
          <p:cNvSpPr txBox="1"/>
          <p:nvPr/>
        </p:nvSpPr>
        <p:spPr>
          <a:xfrm>
            <a:off x="95943" y="5093854"/>
            <a:ext cx="2582100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three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2" name="Google Shape;47;p1"/>
          <p:cNvSpPr txBox="1"/>
          <p:nvPr/>
        </p:nvSpPr>
        <p:spPr>
          <a:xfrm>
            <a:off x="3740010" y="57140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18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8;p1"/>
          <p:cNvSpPr txBox="1"/>
          <p:nvPr/>
        </p:nvSpPr>
        <p:spPr>
          <a:xfrm>
            <a:off x="7163128" y="5707483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9;p1"/>
          <p:cNvSpPr txBox="1"/>
          <p:nvPr/>
        </p:nvSpPr>
        <p:spPr>
          <a:xfrm>
            <a:off x="8025297" y="3987415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50;p1"/>
          <p:cNvSpPr txBox="1"/>
          <p:nvPr/>
        </p:nvSpPr>
        <p:spPr>
          <a:xfrm>
            <a:off x="7326904" y="2299804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51;p1"/>
          <p:cNvSpPr txBox="1"/>
          <p:nvPr/>
        </p:nvSpPr>
        <p:spPr>
          <a:xfrm>
            <a:off x="5606673" y="227250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52;p1"/>
          <p:cNvSpPr txBox="1"/>
          <p:nvPr/>
        </p:nvSpPr>
        <p:spPr>
          <a:xfrm>
            <a:off x="4757190" y="397376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53;p1"/>
          <p:cNvSpPr txBox="1"/>
          <p:nvPr/>
        </p:nvSpPr>
        <p:spPr>
          <a:xfrm>
            <a:off x="2877963" y="3974860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54;p1"/>
          <p:cNvSpPr txBox="1"/>
          <p:nvPr/>
        </p:nvSpPr>
        <p:spPr>
          <a:xfrm>
            <a:off x="5456545" y="3141631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8;p1"/>
          <p:cNvSpPr txBox="1"/>
          <p:nvPr/>
        </p:nvSpPr>
        <p:spPr>
          <a:xfrm>
            <a:off x="8173879" y="2299803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9;p1"/>
          <p:cNvSpPr txBox="1"/>
          <p:nvPr/>
        </p:nvSpPr>
        <p:spPr>
          <a:xfrm>
            <a:off x="5618775" y="1429677"/>
            <a:ext cx="489236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60;p1"/>
          <p:cNvSpPr txBox="1"/>
          <p:nvPr/>
        </p:nvSpPr>
        <p:spPr>
          <a:xfrm>
            <a:off x="8020657" y="657716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13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61;p1"/>
          <p:cNvSpPr txBox="1"/>
          <p:nvPr/>
        </p:nvSpPr>
        <p:spPr>
          <a:xfrm>
            <a:off x="5463177" y="4002157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17</a:t>
            </a:r>
            <a:endParaRPr sz="3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62;p1"/>
          <p:cNvSpPr txBox="1"/>
          <p:nvPr/>
        </p:nvSpPr>
        <p:spPr>
          <a:xfrm>
            <a:off x="3753940" y="3148072"/>
            <a:ext cx="793807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133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4629408" y="223250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134;p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053641" y="30800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135;p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3720" y="5648696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9193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9193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p5"/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seven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207" name="Google Shape;207;p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630011" y="3859950"/>
            <a:ext cx="203950" cy="79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-5400000">
            <a:off x="4369196" y="397994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1" name="Google Shape;211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2" name="Google Shape;212;p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" name="Google Shape;213;p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4" name="Google Shape;214;p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p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p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198;p5"/>
          <p:cNvSpPr txBox="1"/>
          <p:nvPr/>
        </p:nvSpPr>
        <p:spPr>
          <a:xfrm>
            <a:off x="7920039" y="4729497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199;p5"/>
          <p:cNvSpPr txBox="1"/>
          <p:nvPr/>
        </p:nvSpPr>
        <p:spPr>
          <a:xfrm>
            <a:off x="5889345" y="3276272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00;p5"/>
          <p:cNvSpPr txBox="1"/>
          <p:nvPr/>
        </p:nvSpPr>
        <p:spPr>
          <a:xfrm>
            <a:off x="5059433" y="54544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01;p5"/>
          <p:cNvSpPr txBox="1"/>
          <p:nvPr/>
        </p:nvSpPr>
        <p:spPr>
          <a:xfrm>
            <a:off x="7215797" y="472525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28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02;p5"/>
          <p:cNvSpPr txBox="1"/>
          <p:nvPr/>
        </p:nvSpPr>
        <p:spPr>
          <a:xfrm>
            <a:off x="3634858" y="615680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03;p5"/>
          <p:cNvSpPr txBox="1"/>
          <p:nvPr/>
        </p:nvSpPr>
        <p:spPr>
          <a:xfrm>
            <a:off x="7215797" y="328501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204;p5"/>
          <p:cNvSpPr txBox="1"/>
          <p:nvPr/>
        </p:nvSpPr>
        <p:spPr>
          <a:xfrm>
            <a:off x="2176359" y="4735448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205;p5"/>
          <p:cNvSpPr txBox="1"/>
          <p:nvPr/>
        </p:nvSpPr>
        <p:spPr>
          <a:xfrm>
            <a:off x="2905365" y="183305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63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" name="Google Shape;22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9193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369193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00055" y="609840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00055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00055" y="17822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44383" y="17822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83010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64334" y="609840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5225" y="466752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5225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3902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520670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53032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241257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953032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p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p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p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p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p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 rot="-5400000">
            <a:off x="4369196" y="397994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p6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630011" y="3859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6;p5">
            <a:extLst>
              <a:ext uri="{FF2B5EF4-FFF2-40B4-BE49-F238E27FC236}">
                <a16:creationId xmlns:a16="http://schemas.microsoft.com/office/drawing/2014/main" id="{87CD2C6F-77A8-C292-C81B-338EB42499C8}"/>
              </a:ext>
            </a:extLst>
          </p:cNvPr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seven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1" name="Google Shape;198;p5"/>
          <p:cNvSpPr txBox="1"/>
          <p:nvPr/>
        </p:nvSpPr>
        <p:spPr>
          <a:xfrm>
            <a:off x="7920039" y="4729497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199;p5"/>
          <p:cNvSpPr txBox="1"/>
          <p:nvPr/>
        </p:nvSpPr>
        <p:spPr>
          <a:xfrm>
            <a:off x="5889345" y="3276272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00;p5"/>
          <p:cNvSpPr txBox="1"/>
          <p:nvPr/>
        </p:nvSpPr>
        <p:spPr>
          <a:xfrm>
            <a:off x="5059433" y="54544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01;p5"/>
          <p:cNvSpPr txBox="1"/>
          <p:nvPr/>
        </p:nvSpPr>
        <p:spPr>
          <a:xfrm>
            <a:off x="7215797" y="472525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28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02;p5"/>
          <p:cNvSpPr txBox="1"/>
          <p:nvPr/>
        </p:nvSpPr>
        <p:spPr>
          <a:xfrm>
            <a:off x="3634858" y="615680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03;p5"/>
          <p:cNvSpPr txBox="1"/>
          <p:nvPr/>
        </p:nvSpPr>
        <p:spPr>
          <a:xfrm>
            <a:off x="7215797" y="328501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204;p5"/>
          <p:cNvSpPr txBox="1"/>
          <p:nvPr/>
        </p:nvSpPr>
        <p:spPr>
          <a:xfrm>
            <a:off x="2176359" y="4735448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205;p5"/>
          <p:cNvSpPr txBox="1"/>
          <p:nvPr/>
        </p:nvSpPr>
        <p:spPr>
          <a:xfrm>
            <a:off x="2905365" y="183305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63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Google Shape;26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9193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87209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805225" y="394511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953032" y="393972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9193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520670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199936" y="609840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7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p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p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p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p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p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p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p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p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 rot="-5400000">
            <a:off x="4369196" y="397994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p7"/>
          <p:cNvPicPr preferRelativeResize="0"/>
          <p:nvPr/>
        </p:nvPicPr>
        <p:blipFill rotWithShape="1">
          <a:blip r:embed="rId9">
            <a:alphaModFix/>
          </a:blip>
          <a:srcRect b="30074"/>
          <a:stretch/>
        </p:blipFill>
        <p:spPr>
          <a:xfrm rot="5400000">
            <a:off x="3630011" y="3859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6;p5">
            <a:extLst>
              <a:ext uri="{FF2B5EF4-FFF2-40B4-BE49-F238E27FC236}">
                <a16:creationId xmlns:a16="http://schemas.microsoft.com/office/drawing/2014/main" id="{320009A1-FA26-95D4-1ED8-FB39E1AD27FA}"/>
              </a:ext>
            </a:extLst>
          </p:cNvPr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seven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1" name="Google Shape;198;p5"/>
          <p:cNvSpPr txBox="1"/>
          <p:nvPr/>
        </p:nvSpPr>
        <p:spPr>
          <a:xfrm>
            <a:off x="7920039" y="4729497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199;p5"/>
          <p:cNvSpPr txBox="1"/>
          <p:nvPr/>
        </p:nvSpPr>
        <p:spPr>
          <a:xfrm>
            <a:off x="5889345" y="3276272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200;p5"/>
          <p:cNvSpPr txBox="1"/>
          <p:nvPr/>
        </p:nvSpPr>
        <p:spPr>
          <a:xfrm>
            <a:off x="5059433" y="54544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01;p5"/>
          <p:cNvSpPr txBox="1"/>
          <p:nvPr/>
        </p:nvSpPr>
        <p:spPr>
          <a:xfrm>
            <a:off x="7215797" y="472525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28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02;p5"/>
          <p:cNvSpPr txBox="1"/>
          <p:nvPr/>
        </p:nvSpPr>
        <p:spPr>
          <a:xfrm>
            <a:off x="3634858" y="615680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03;p5"/>
          <p:cNvSpPr txBox="1"/>
          <p:nvPr/>
        </p:nvSpPr>
        <p:spPr>
          <a:xfrm>
            <a:off x="7215797" y="328501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204;p5"/>
          <p:cNvSpPr txBox="1"/>
          <p:nvPr/>
        </p:nvSpPr>
        <p:spPr>
          <a:xfrm>
            <a:off x="2176359" y="4735448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205;p5"/>
          <p:cNvSpPr txBox="1"/>
          <p:nvPr/>
        </p:nvSpPr>
        <p:spPr>
          <a:xfrm>
            <a:off x="2905365" y="183305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63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9" name="Google Shape;228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0055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229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200055" y="17822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30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3644383" y="178226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232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4364334" y="609840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233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5805225" y="466752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235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3902" y="394033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238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241257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239;p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953032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2" name="Google Shape;312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369193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00055" y="395182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87209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5" name="Google Shape;315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5805225" y="3945118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7" name="Google Shape;317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369193" y="106322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8" name="Google Shape;318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41257" y="39417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9" name="Google Shape;319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805225" y="466722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0" name="Google Shape;320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241257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520670" y="25012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360524" y="609916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8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p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p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p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p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p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8" name="Google Shape;348;p8"/>
          <p:cNvSpPr txBox="1"/>
          <p:nvPr/>
        </p:nvSpPr>
        <p:spPr>
          <a:xfrm>
            <a:off x="8023521" y="1560213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400" b="1" i="0" u="none" strike="noStrike" cap="none" dirty="0" err="1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Solution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9" name="Google Shape;349;p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 rot="-5400000">
            <a:off x="4369196" y="3979946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p8"/>
          <p:cNvPicPr preferRelativeResize="0"/>
          <p:nvPr/>
        </p:nvPicPr>
        <p:blipFill rotWithShape="1">
          <a:blip r:embed="rId10">
            <a:alphaModFix/>
          </a:blip>
          <a:srcRect b="30074"/>
          <a:stretch/>
        </p:blipFill>
        <p:spPr>
          <a:xfrm rot="5400000">
            <a:off x="3630011" y="3859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206;p5">
            <a:extLst>
              <a:ext uri="{FF2B5EF4-FFF2-40B4-BE49-F238E27FC236}">
                <a16:creationId xmlns:a16="http://schemas.microsoft.com/office/drawing/2014/main" id="{D67DEFF9-BF04-0401-12C2-95F27A8C4126}"/>
              </a:ext>
            </a:extLst>
          </p:cNvPr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seven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2" name="Google Shape;198;p5"/>
          <p:cNvSpPr txBox="1"/>
          <p:nvPr/>
        </p:nvSpPr>
        <p:spPr>
          <a:xfrm>
            <a:off x="7920039" y="4729497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21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199;p5"/>
          <p:cNvSpPr txBox="1"/>
          <p:nvPr/>
        </p:nvSpPr>
        <p:spPr>
          <a:xfrm>
            <a:off x="5889345" y="3276272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200;p5"/>
          <p:cNvSpPr txBox="1"/>
          <p:nvPr/>
        </p:nvSpPr>
        <p:spPr>
          <a:xfrm>
            <a:off x="5059433" y="54544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201;p5"/>
          <p:cNvSpPr txBox="1"/>
          <p:nvPr/>
        </p:nvSpPr>
        <p:spPr>
          <a:xfrm>
            <a:off x="7215797" y="472525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28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202;p5"/>
          <p:cNvSpPr txBox="1"/>
          <p:nvPr/>
        </p:nvSpPr>
        <p:spPr>
          <a:xfrm>
            <a:off x="3634858" y="615680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203;p5"/>
          <p:cNvSpPr txBox="1"/>
          <p:nvPr/>
        </p:nvSpPr>
        <p:spPr>
          <a:xfrm>
            <a:off x="7215797" y="328501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14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" name="Google Shape;204;p5"/>
          <p:cNvSpPr txBox="1"/>
          <p:nvPr/>
        </p:nvSpPr>
        <p:spPr>
          <a:xfrm>
            <a:off x="2176359" y="4735448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49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205;p5"/>
          <p:cNvSpPr txBox="1"/>
          <p:nvPr/>
        </p:nvSpPr>
        <p:spPr>
          <a:xfrm>
            <a:off x="2905365" y="183305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63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" name="Google Shape;271;p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953032" y="393972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274;p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199936" y="6098406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311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203259" y="17803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325;p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648910" y="1780302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321;p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953032" y="5381151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9"/>
          <p:cNvSpPr txBox="1"/>
          <p:nvPr/>
        </p:nvSpPr>
        <p:spPr>
          <a:xfrm>
            <a:off x="5782684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9"/>
          <p:cNvSpPr txBox="1"/>
          <p:nvPr/>
        </p:nvSpPr>
        <p:spPr>
          <a:xfrm>
            <a:off x="3611600" y="6861091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9"/>
          <p:cNvSpPr txBox="1"/>
          <p:nvPr/>
        </p:nvSpPr>
        <p:spPr>
          <a:xfrm>
            <a:off x="1587780" y="3269228"/>
            <a:ext cx="42191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9"/>
          <p:cNvSpPr txBox="1"/>
          <p:nvPr/>
        </p:nvSpPr>
        <p:spPr>
          <a:xfrm>
            <a:off x="4341907" y="6144140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9"/>
          <p:cNvSpPr txBox="1"/>
          <p:nvPr/>
        </p:nvSpPr>
        <p:spPr>
          <a:xfrm>
            <a:off x="4335855" y="110914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9"/>
          <p:cNvSpPr txBox="1"/>
          <p:nvPr/>
        </p:nvSpPr>
        <p:spPr>
          <a:xfrm>
            <a:off x="2180963" y="6156339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9"/>
          <p:cNvSpPr txBox="1"/>
          <p:nvPr/>
        </p:nvSpPr>
        <p:spPr>
          <a:xfrm>
            <a:off x="5063544" y="395523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9"/>
          <p:cNvSpPr txBox="1"/>
          <p:nvPr/>
        </p:nvSpPr>
        <p:spPr>
          <a:xfrm>
            <a:off x="5779866" y="5427466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9"/>
          <p:cNvSpPr txBox="1"/>
          <p:nvPr/>
        </p:nvSpPr>
        <p:spPr>
          <a:xfrm>
            <a:off x="6506804" y="6155291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9"/>
          <p:cNvSpPr txBox="1"/>
          <p:nvPr/>
        </p:nvSpPr>
        <p:spPr>
          <a:xfrm>
            <a:off x="7218139" y="4728470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55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9"/>
          <p:cNvSpPr txBox="1"/>
          <p:nvPr/>
        </p:nvSpPr>
        <p:spPr>
          <a:xfrm>
            <a:off x="6497121" y="3990947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 sz="2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9"/>
          <p:cNvSpPr txBox="1"/>
          <p:nvPr/>
        </p:nvSpPr>
        <p:spPr>
          <a:xfrm>
            <a:off x="2892822" y="3265274"/>
            <a:ext cx="659155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65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9"/>
          <p:cNvSpPr txBox="1"/>
          <p:nvPr/>
        </p:nvSpPr>
        <p:spPr>
          <a:xfrm>
            <a:off x="2185080" y="1104964"/>
            <a:ext cx="65915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0" name="Google Shape;370;p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904495" y="6428510"/>
            <a:ext cx="272880" cy="10612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6271" y="6423459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733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p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677" y="3142374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4" name="Google Shape;374;p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8733" y="3795537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5" name="Google Shape;375;p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731677" y="379463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p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78733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p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734935" y="4448700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8" name="Google Shape;378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8733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79" name="Google Shape;379;p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677" y="510401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0" name="Google Shape;380;p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7529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1" name="Google Shape;381;p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731677" y="5756655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2108" y="392347"/>
            <a:ext cx="470051" cy="535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p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517748" y="406950"/>
            <a:ext cx="203950" cy="793175"/>
          </a:xfrm>
          <a:prstGeom prst="rect">
            <a:avLst/>
          </a:prstGeom>
          <a:noFill/>
          <a:ln>
            <a:noFill/>
          </a:ln>
        </p:spPr>
      </p:pic>
      <p:sp>
        <p:nvSpPr>
          <p:cNvPr id="385" name="Google Shape;385;p9"/>
          <p:cNvSpPr txBox="1"/>
          <p:nvPr/>
        </p:nvSpPr>
        <p:spPr>
          <a:xfrm>
            <a:off x="4335843" y="4722323"/>
            <a:ext cx="659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206;p5">
            <a:extLst>
              <a:ext uri="{FF2B5EF4-FFF2-40B4-BE49-F238E27FC236}">
                <a16:creationId xmlns:a16="http://schemas.microsoft.com/office/drawing/2014/main" id="{CAD87C04-3164-5927-90BA-8027E50B404A}"/>
              </a:ext>
            </a:extLst>
          </p:cNvPr>
          <p:cNvSpPr txBox="1"/>
          <p:nvPr/>
        </p:nvSpPr>
        <p:spPr>
          <a:xfrm>
            <a:off x="7243093" y="385379"/>
            <a:ext cx="2581985" cy="1046400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sz="20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Challenge:</a:t>
            </a:r>
            <a:endParaRPr lang="en-GB" sz="2000" b="1" i="0" u="none" strike="noStrike" dirty="0">
              <a:solidFill>
                <a:srgbClr val="000000"/>
              </a:solidFill>
              <a:effectLst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Go through the numbers divisible by five in 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ASCENDING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order!</a:t>
            </a:r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pic>
        <p:nvPicPr>
          <p:cNvPr id="33" name="Google Shape;378;p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2206723" y="354173"/>
            <a:ext cx="612000" cy="612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72;p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92735" y="362563"/>
            <a:ext cx="612000" cy="61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383</Words>
  <Application>Microsoft Office PowerPoint</Application>
  <PresentationFormat>Egyéni</PresentationFormat>
  <Paragraphs>179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Szandavári-Csurgó Cintia</dc:creator>
  <cp:lastModifiedBy>Szandavári-Csurgó Cintia</cp:lastModifiedBy>
  <cp:revision>8</cp:revision>
  <dcterms:modified xsi:type="dcterms:W3CDTF">2023-05-17T08:12:05Z</dcterms:modified>
</cp:coreProperties>
</file>