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058400" cy="7772400"/>
  <p:notesSz cx="6858000" cy="9945688"/>
  <p:embeddedFontLst>
    <p:embeddedFont>
      <p:font typeface="Montserrat" panose="020B0604020202020204" charset="-18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VUncyWB8APPQFfEMqicQt9g84d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ii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40C3E4-2915-4094-8061-ECA6AAA02C26}">
  <a:tblStyle styleId="{F540C3E4-2915-4094-8061-ECA6AAA02C2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>
      <p:cViewPr varScale="1">
        <p:scale>
          <a:sx n="70" d="100"/>
          <a:sy n="70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11T07:27:49.014" idx="1">
    <p:pos x="6000" y="0"/>
    <p:text>tested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utqe7j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10efeabac_0_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e10efeab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10efeabac_0_11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e10efeaba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10efeabac_0_7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1e10efeaba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x8 Grid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6550" y="457200"/>
            <a:ext cx="6857999" cy="6857999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Google Shape;9;p3"/>
          <p:cNvSpPr txBox="1"/>
          <p:nvPr/>
        </p:nvSpPr>
        <p:spPr>
          <a:xfrm>
            <a:off x="187161" y="317384"/>
            <a:ext cx="247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0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Make your own</a:t>
            </a:r>
            <a:endParaRPr sz="1700" b="0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1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indi Challenge Card</a:t>
            </a:r>
            <a:endParaRPr sz="1700" b="1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oogle Shape;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6157" y="6552392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438" y="6907355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3"/>
          <p:cNvGrpSpPr/>
          <p:nvPr/>
        </p:nvGrpSpPr>
        <p:grpSpPr>
          <a:xfrm>
            <a:off x="1921303" y="7205172"/>
            <a:ext cx="783537" cy="475397"/>
            <a:chOff x="0" y="7190319"/>
            <a:chExt cx="737118" cy="488773"/>
          </a:xfrm>
        </p:grpSpPr>
        <p:sp>
          <p:nvSpPr>
            <p:cNvPr id="13" name="Google Shape;13;p3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4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oogle Shape;16;p4"/>
          <p:cNvGraphicFramePr/>
          <p:nvPr/>
        </p:nvGraphicFramePr>
        <p:xfrm>
          <a:off x="1429200" y="286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{F540C3E4-2915-4094-8061-ECA6AAA02C26}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5431" y="6833420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29795" y="5545280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4"/>
          <p:cNvGrpSpPr/>
          <p:nvPr/>
        </p:nvGrpSpPr>
        <p:grpSpPr>
          <a:xfrm rot="-5400000">
            <a:off x="8891361" y="4040270"/>
            <a:ext cx="783537" cy="475397"/>
            <a:chOff x="0" y="7190319"/>
            <a:chExt cx="737118" cy="488773"/>
          </a:xfrm>
        </p:grpSpPr>
        <p:sp>
          <p:nvSpPr>
            <p:cNvPr id="20" name="Google Shape;20;p4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21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>
  <p:cSld name="1_Large Gri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88" y="224113"/>
            <a:ext cx="9144003" cy="7324167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" name="Google Shape;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3758" y="6774064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975" y="7384823"/>
            <a:ext cx="1641233" cy="373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5"/>
          <p:cNvGrpSpPr/>
          <p:nvPr/>
        </p:nvGrpSpPr>
        <p:grpSpPr>
          <a:xfrm>
            <a:off x="65419" y="7174420"/>
            <a:ext cx="783537" cy="475397"/>
            <a:chOff x="0" y="7190319"/>
            <a:chExt cx="737118" cy="488773"/>
          </a:xfrm>
        </p:grpSpPr>
        <p:sp>
          <p:nvSpPr>
            <p:cNvPr id="27" name="Google Shape;27;p5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" name="Google Shape;28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/>
        </p:nvSpPr>
        <p:spPr>
          <a:xfrm>
            <a:off x="1123025" y="1302050"/>
            <a:ext cx="73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comments" Target="../comments/comment1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3006" y="394066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"/>
          <p:cNvSpPr txBox="1"/>
          <p:nvPr/>
        </p:nvSpPr>
        <p:spPr>
          <a:xfrm>
            <a:off x="95943" y="5093854"/>
            <a:ext cx="2582100" cy="1477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/>
              <a:t>Challenge</a:t>
            </a:r>
            <a:r>
              <a:rPr lang="hu-H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Make a complete delivery cycle in the bloodstream! Meanwhile, name the difference between arteries and veins.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3641999" y="4894820"/>
            <a:ext cx="1014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/>
              <a:t>Body</a:t>
            </a:r>
            <a:endParaRPr sz="16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/>
              <a:t>arteries</a:t>
            </a:r>
            <a:endParaRPr sz="1600"/>
          </a:p>
        </p:txBody>
      </p:sp>
      <p:sp>
        <p:nvSpPr>
          <p:cNvPr id="48" name="Google Shape;48;p1"/>
          <p:cNvSpPr txBox="1"/>
          <p:nvPr/>
        </p:nvSpPr>
        <p:spPr>
          <a:xfrm>
            <a:off x="6232506" y="4884975"/>
            <a:ext cx="959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/>
              <a:t>Body </a:t>
            </a:r>
            <a:r>
              <a:rPr lang="hu-HU" sz="1600" dirty="0" err="1"/>
              <a:t>veins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7020419" y="1513825"/>
            <a:ext cx="110986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 err="1">
                <a:solidFill>
                  <a:schemeClr val="dk1"/>
                </a:solidFill>
              </a:rPr>
              <a:t>Pulmonary</a:t>
            </a:r>
            <a:r>
              <a:rPr lang="hu-HU" dirty="0">
                <a:solidFill>
                  <a:schemeClr val="dk1"/>
                </a:solidFill>
              </a:rPr>
              <a:t> </a:t>
            </a:r>
            <a:r>
              <a:rPr lang="hu-HU" dirty="0" err="1">
                <a:solidFill>
                  <a:schemeClr val="dk1"/>
                </a:solidFill>
              </a:rPr>
              <a:t>veins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3579299" y="2344825"/>
            <a:ext cx="114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Pulmonary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arteries</a:t>
            </a:r>
            <a:endParaRPr dirty="0"/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15">
            <a:alphaModFix/>
          </a:blip>
          <a:srcRect t="13559" b="8075"/>
          <a:stretch/>
        </p:blipFill>
        <p:spPr>
          <a:xfrm>
            <a:off x="6424920" y="3099703"/>
            <a:ext cx="58848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7302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532464" y="533566"/>
            <a:ext cx="66023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17">
            <a:alphaModFix/>
          </a:blip>
          <a:srcRect t="14197" b="6878"/>
          <a:stretch/>
        </p:blipFill>
        <p:spPr>
          <a:xfrm>
            <a:off x="5555201" y="5665882"/>
            <a:ext cx="60409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2630807">
            <a:off x="7842882" y="4594487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2614729">
            <a:off x="7094771" y="3824370"/>
            <a:ext cx="334750" cy="1301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1e10efeaba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3006" y="394066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1e10efeabac_0_0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e10efeabac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e10efeabac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e10efeaba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e10efeabac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e10efeabac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1e10efeabac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1e10efeabac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1e10efeabac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1e10efeabac_0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1e10efeabac_0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1e10efeabac_0_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1e10efeabac_0_0"/>
          <p:cNvSpPr txBox="1"/>
          <p:nvPr/>
        </p:nvSpPr>
        <p:spPr>
          <a:xfrm>
            <a:off x="95943" y="5093854"/>
            <a:ext cx="2582100" cy="1477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/>
              <a:t>Challenge</a:t>
            </a:r>
            <a:r>
              <a:rPr lang="hu-H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Make a complete delivery cycle in the bloodstream! Meanwhile, name the difference between arteries and veins.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1e10efeabac_0_0"/>
          <p:cNvSpPr txBox="1"/>
          <p:nvPr/>
        </p:nvSpPr>
        <p:spPr>
          <a:xfrm>
            <a:off x="3579299" y="2344825"/>
            <a:ext cx="114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Pulmonary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arteries</a:t>
            </a:r>
            <a:endParaRPr/>
          </a:p>
        </p:txBody>
      </p:sp>
      <p:pic>
        <p:nvPicPr>
          <p:cNvPr id="79" name="Google Shape;79;g1e10efeabac_0_0"/>
          <p:cNvPicPr preferRelativeResize="0"/>
          <p:nvPr/>
        </p:nvPicPr>
        <p:blipFill rotWithShape="1">
          <a:blip r:embed="rId15">
            <a:alphaModFix/>
          </a:blip>
          <a:srcRect t="13556" b="8079"/>
          <a:stretch/>
        </p:blipFill>
        <p:spPr>
          <a:xfrm>
            <a:off x="6424920" y="3099703"/>
            <a:ext cx="588481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1e10efeabac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7302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1e10efeabac_0_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532464" y="533566"/>
            <a:ext cx="66024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1e10efeabac_0_0"/>
          <p:cNvPicPr preferRelativeResize="0"/>
          <p:nvPr/>
        </p:nvPicPr>
        <p:blipFill rotWithShape="1">
          <a:blip r:embed="rId17">
            <a:alphaModFix/>
          </a:blip>
          <a:srcRect t="14198" b="6874"/>
          <a:stretch/>
        </p:blipFill>
        <p:spPr>
          <a:xfrm>
            <a:off x="5555201" y="5665882"/>
            <a:ext cx="604090" cy="71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1e10efeabac_0_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2630808">
            <a:off x="7842882" y="4594487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1e10efeabac_0_0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2614729">
            <a:off x="7094771" y="3824370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e10efeabac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10407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e10efeabac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10407" y="5186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10efeabac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3008" y="308479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8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2630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89;g1e10efeabac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1402" y="565097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22;g1e10fb3e0be_0_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1402" y="308479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8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1838" y="518673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47;p1">
            <a:extLst>
              <a:ext uri="{FF2B5EF4-FFF2-40B4-BE49-F238E27FC236}">
                <a16:creationId xmlns:a16="http://schemas.microsoft.com/office/drawing/2014/main" id="{E88C969D-DDA8-3340-982D-36411C201DF3}"/>
              </a:ext>
            </a:extLst>
          </p:cNvPr>
          <p:cNvSpPr txBox="1"/>
          <p:nvPr/>
        </p:nvSpPr>
        <p:spPr>
          <a:xfrm>
            <a:off x="3641999" y="4894820"/>
            <a:ext cx="1014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/>
              <a:t>Body</a:t>
            </a:r>
            <a:endParaRPr sz="16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/>
              <a:t>arteries</a:t>
            </a:r>
            <a:endParaRPr sz="1600"/>
          </a:p>
        </p:txBody>
      </p:sp>
      <p:sp>
        <p:nvSpPr>
          <p:cNvPr id="39" name="Google Shape;48;p1">
            <a:extLst>
              <a:ext uri="{FF2B5EF4-FFF2-40B4-BE49-F238E27FC236}">
                <a16:creationId xmlns:a16="http://schemas.microsoft.com/office/drawing/2014/main" id="{B5E231CD-C9B7-0149-85E4-56916E085CBC}"/>
              </a:ext>
            </a:extLst>
          </p:cNvPr>
          <p:cNvSpPr txBox="1"/>
          <p:nvPr/>
        </p:nvSpPr>
        <p:spPr>
          <a:xfrm>
            <a:off x="6232506" y="4884975"/>
            <a:ext cx="959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/>
              <a:t>Body </a:t>
            </a:r>
            <a:r>
              <a:rPr lang="hu-HU" sz="1600" dirty="0" err="1"/>
              <a:t>veins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9;p1">
            <a:extLst>
              <a:ext uri="{FF2B5EF4-FFF2-40B4-BE49-F238E27FC236}">
                <a16:creationId xmlns:a16="http://schemas.microsoft.com/office/drawing/2014/main" id="{543A6520-6A1F-DA40-AEC4-5B4C6D162AF9}"/>
              </a:ext>
            </a:extLst>
          </p:cNvPr>
          <p:cNvSpPr txBox="1"/>
          <p:nvPr/>
        </p:nvSpPr>
        <p:spPr>
          <a:xfrm>
            <a:off x="7020419" y="1513825"/>
            <a:ext cx="110986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 err="1">
                <a:solidFill>
                  <a:schemeClr val="dk1"/>
                </a:solidFill>
              </a:rPr>
              <a:t>Pulmonary</a:t>
            </a:r>
            <a:r>
              <a:rPr lang="hu-HU" dirty="0">
                <a:solidFill>
                  <a:schemeClr val="dk1"/>
                </a:solidFill>
              </a:rPr>
              <a:t> </a:t>
            </a:r>
            <a:r>
              <a:rPr lang="hu-HU" dirty="0" err="1">
                <a:solidFill>
                  <a:schemeClr val="dk1"/>
                </a:solidFill>
              </a:rPr>
              <a:t>veins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119;g1e10fb3e0be_0_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7245" y="5646823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1e10efeabac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3006" y="394066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e10efeabac_0_114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e10efeabac_0_1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e10efeabac_0_1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e10efeabac_0_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e10efeabac_0_1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e10efeabac_0_1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1e10efeabac_0_1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e10efeabac_0_1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e10efeabac_0_1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1e10efeabac_0_1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1e10efeabac_0_1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1e10efeabac_0_1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1e10efeabac_0_114"/>
          <p:cNvSpPr txBox="1"/>
          <p:nvPr/>
        </p:nvSpPr>
        <p:spPr>
          <a:xfrm>
            <a:off x="95943" y="5093854"/>
            <a:ext cx="2582100" cy="1477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/>
              <a:t>Challenge</a:t>
            </a:r>
            <a:r>
              <a:rPr lang="hu-H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Make a complete delivery cycle in the bloodstream! Meanwhile, name the difference between arteries and veins.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1e10efeabac_0_114"/>
          <p:cNvSpPr txBox="1"/>
          <p:nvPr/>
        </p:nvSpPr>
        <p:spPr>
          <a:xfrm>
            <a:off x="3579299" y="2344825"/>
            <a:ext cx="114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Pulmonary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arteries</a:t>
            </a:r>
            <a:endParaRPr/>
          </a:p>
        </p:txBody>
      </p:sp>
      <p:pic>
        <p:nvPicPr>
          <p:cNvPr id="115" name="Google Shape;115;g1e10efeabac_0_114"/>
          <p:cNvPicPr preferRelativeResize="0"/>
          <p:nvPr/>
        </p:nvPicPr>
        <p:blipFill rotWithShape="1">
          <a:blip r:embed="rId15">
            <a:alphaModFix/>
          </a:blip>
          <a:srcRect t="13556" b="8079"/>
          <a:stretch/>
        </p:blipFill>
        <p:spPr>
          <a:xfrm>
            <a:off x="6424920" y="3099703"/>
            <a:ext cx="588481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1e10efeabac_0_1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7302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e10efeabac_0_1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532464" y="533566"/>
            <a:ext cx="66024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1e10efeabac_0_114"/>
          <p:cNvPicPr preferRelativeResize="0"/>
          <p:nvPr/>
        </p:nvPicPr>
        <p:blipFill rotWithShape="1">
          <a:blip r:embed="rId17">
            <a:alphaModFix/>
          </a:blip>
          <a:srcRect t="14198" b="6874"/>
          <a:stretch/>
        </p:blipFill>
        <p:spPr>
          <a:xfrm>
            <a:off x="5555201" y="5665882"/>
            <a:ext cx="604090" cy="71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1e10efeabac_0_1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2630808">
            <a:off x="7842882" y="4594487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e10efeabac_0_114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2614729">
            <a:off x="7094771" y="3824370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10efeabac_0_1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10407" y="5186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e10efeabac_0_1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3008" y="308479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e10efeabac_0_1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10406" y="223152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e10efeabac_0_1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3007" y="51867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61;g1e10fb3e0be_0_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6149" y="564689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8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2630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22;g1e10fb3e0be_0_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1402" y="3084798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47;p1">
            <a:extLst>
              <a:ext uri="{FF2B5EF4-FFF2-40B4-BE49-F238E27FC236}">
                <a16:creationId xmlns:a16="http://schemas.microsoft.com/office/drawing/2014/main" id="{DC62E82C-7720-374B-A1BF-E65ABCDE669D}"/>
              </a:ext>
            </a:extLst>
          </p:cNvPr>
          <p:cNvSpPr txBox="1"/>
          <p:nvPr/>
        </p:nvSpPr>
        <p:spPr>
          <a:xfrm>
            <a:off x="3641999" y="4894820"/>
            <a:ext cx="1014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/>
              <a:t>Body</a:t>
            </a:r>
            <a:endParaRPr sz="16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/>
              <a:t>arteries</a:t>
            </a:r>
            <a:endParaRPr sz="1600"/>
          </a:p>
        </p:txBody>
      </p:sp>
      <p:sp>
        <p:nvSpPr>
          <p:cNvPr id="38" name="Google Shape;48;p1">
            <a:extLst>
              <a:ext uri="{FF2B5EF4-FFF2-40B4-BE49-F238E27FC236}">
                <a16:creationId xmlns:a16="http://schemas.microsoft.com/office/drawing/2014/main" id="{72455263-6CD3-2B45-B8A1-CA2B14B41A8D}"/>
              </a:ext>
            </a:extLst>
          </p:cNvPr>
          <p:cNvSpPr txBox="1"/>
          <p:nvPr/>
        </p:nvSpPr>
        <p:spPr>
          <a:xfrm>
            <a:off x="6232506" y="4884975"/>
            <a:ext cx="959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/>
              <a:t>Body </a:t>
            </a:r>
            <a:r>
              <a:rPr lang="hu-HU" sz="1600" dirty="0" err="1"/>
              <a:t>veins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49;p1">
            <a:extLst>
              <a:ext uri="{FF2B5EF4-FFF2-40B4-BE49-F238E27FC236}">
                <a16:creationId xmlns:a16="http://schemas.microsoft.com/office/drawing/2014/main" id="{43673447-F448-474E-82EC-560054A44F06}"/>
              </a:ext>
            </a:extLst>
          </p:cNvPr>
          <p:cNvSpPr txBox="1"/>
          <p:nvPr/>
        </p:nvSpPr>
        <p:spPr>
          <a:xfrm>
            <a:off x="7020419" y="1513825"/>
            <a:ext cx="110986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 err="1">
                <a:solidFill>
                  <a:schemeClr val="dk1"/>
                </a:solidFill>
              </a:rPr>
              <a:t>Pulmonary</a:t>
            </a:r>
            <a:r>
              <a:rPr lang="hu-HU" dirty="0">
                <a:solidFill>
                  <a:schemeClr val="dk1"/>
                </a:solidFill>
              </a:rPr>
              <a:t> </a:t>
            </a:r>
            <a:r>
              <a:rPr lang="hu-HU" dirty="0" err="1">
                <a:solidFill>
                  <a:schemeClr val="dk1"/>
                </a:solidFill>
              </a:rPr>
              <a:t>veins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119;g1e10fb3e0be_0_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7245" y="5646823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1e10efeabac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3006" y="394066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e10efeabac_0_70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e10efeabac_0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e10efeabac_0_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1e10efeabac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1e10efeabac_0_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e10efeabac_0_7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1e10efeabac_0_7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1e10efeabac_0_7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e10efeabac_0_7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e10efeabac_0_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e10efeabac_0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1e10efeabac_0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e10efeabac_0_70"/>
          <p:cNvSpPr txBox="1"/>
          <p:nvPr/>
        </p:nvSpPr>
        <p:spPr>
          <a:xfrm>
            <a:off x="95943" y="5093854"/>
            <a:ext cx="2582100" cy="14775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/>
              <a:t>Challenge</a:t>
            </a:r>
            <a:r>
              <a:rPr lang="hu-H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Make a complete delivery cycle in the bloodstream! Meanwhile, name the difference between arteries and veins.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1e10efeabac_0_70"/>
          <p:cNvSpPr txBox="1"/>
          <p:nvPr/>
        </p:nvSpPr>
        <p:spPr>
          <a:xfrm>
            <a:off x="3579299" y="2344825"/>
            <a:ext cx="114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Pulmonary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arteries</a:t>
            </a:r>
            <a:endParaRPr/>
          </a:p>
        </p:txBody>
      </p:sp>
      <p:pic>
        <p:nvPicPr>
          <p:cNvPr id="151" name="Google Shape;151;g1e10efeabac_0_70"/>
          <p:cNvPicPr preferRelativeResize="0"/>
          <p:nvPr/>
        </p:nvPicPr>
        <p:blipFill rotWithShape="1">
          <a:blip r:embed="rId15">
            <a:alphaModFix/>
          </a:blip>
          <a:srcRect t="13556" b="8079"/>
          <a:stretch/>
        </p:blipFill>
        <p:spPr>
          <a:xfrm>
            <a:off x="6424920" y="3099703"/>
            <a:ext cx="588481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e10efeabac_0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7302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e10efeabac_0_7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532464" y="533566"/>
            <a:ext cx="66024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e10efeabac_0_70"/>
          <p:cNvPicPr preferRelativeResize="0"/>
          <p:nvPr/>
        </p:nvPicPr>
        <p:blipFill rotWithShape="1">
          <a:blip r:embed="rId17">
            <a:alphaModFix/>
          </a:blip>
          <a:srcRect t="14198" b="6874"/>
          <a:stretch/>
        </p:blipFill>
        <p:spPr>
          <a:xfrm>
            <a:off x="5555201" y="5665882"/>
            <a:ext cx="604090" cy="71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e10efeabac_0_7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82342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e10efeabac_0_7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10405" y="2231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1e10efeabac_0_7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8626" y="308479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e10efeabac_0_7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37302" y="564689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e10efeabac_0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2630808">
            <a:off x="7842882" y="4594487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e10efeabac_0_70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2614729">
            <a:off x="7094771" y="3824370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e10efeabac_0_70"/>
          <p:cNvSpPr txBox="1"/>
          <p:nvPr/>
        </p:nvSpPr>
        <p:spPr>
          <a:xfrm>
            <a:off x="773879" y="4672149"/>
            <a:ext cx="121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>
                <a:solidFill>
                  <a:srgbClr val="FF0000"/>
                </a:solidFill>
              </a:rPr>
              <a:t>Solution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160;g1e10fb3e0be_0_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70197" y="308949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61;g1e10fb3e0be_0_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6149" y="564689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28;g1e10efeabac_0_1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3007" y="51867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47;p1">
            <a:extLst>
              <a:ext uri="{FF2B5EF4-FFF2-40B4-BE49-F238E27FC236}">
                <a16:creationId xmlns:a16="http://schemas.microsoft.com/office/drawing/2014/main" id="{57D64CF4-B6A7-4F44-9111-FA74D89EE4AC}"/>
              </a:ext>
            </a:extLst>
          </p:cNvPr>
          <p:cNvSpPr txBox="1"/>
          <p:nvPr/>
        </p:nvSpPr>
        <p:spPr>
          <a:xfrm>
            <a:off x="3641999" y="4894820"/>
            <a:ext cx="1014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/>
              <a:t>Body</a:t>
            </a:r>
            <a:endParaRPr sz="16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/>
              <a:t>arteries</a:t>
            </a:r>
            <a:endParaRPr sz="1600"/>
          </a:p>
        </p:txBody>
      </p:sp>
      <p:sp>
        <p:nvSpPr>
          <p:cNvPr id="39" name="Google Shape;48;p1">
            <a:extLst>
              <a:ext uri="{FF2B5EF4-FFF2-40B4-BE49-F238E27FC236}">
                <a16:creationId xmlns:a16="http://schemas.microsoft.com/office/drawing/2014/main" id="{CF2248F3-CA40-BB4F-877E-32022453FA33}"/>
              </a:ext>
            </a:extLst>
          </p:cNvPr>
          <p:cNvSpPr txBox="1"/>
          <p:nvPr/>
        </p:nvSpPr>
        <p:spPr>
          <a:xfrm>
            <a:off x="6232506" y="4884975"/>
            <a:ext cx="959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/>
              <a:t>Body </a:t>
            </a:r>
            <a:r>
              <a:rPr lang="hu-HU" sz="1600" dirty="0" err="1"/>
              <a:t>veins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9;p1">
            <a:extLst>
              <a:ext uri="{FF2B5EF4-FFF2-40B4-BE49-F238E27FC236}">
                <a16:creationId xmlns:a16="http://schemas.microsoft.com/office/drawing/2014/main" id="{590A49C4-27E9-4F48-93E3-C7AF9EE19663}"/>
              </a:ext>
            </a:extLst>
          </p:cNvPr>
          <p:cNvSpPr txBox="1"/>
          <p:nvPr/>
        </p:nvSpPr>
        <p:spPr>
          <a:xfrm>
            <a:off x="7020419" y="1513825"/>
            <a:ext cx="1109861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u-HU" dirty="0" err="1">
                <a:solidFill>
                  <a:schemeClr val="dk1"/>
                </a:solidFill>
              </a:rPr>
              <a:t>Pulmonary</a:t>
            </a:r>
            <a:r>
              <a:rPr lang="hu-HU" dirty="0">
                <a:solidFill>
                  <a:schemeClr val="dk1"/>
                </a:solidFill>
              </a:rPr>
              <a:t> </a:t>
            </a:r>
            <a:r>
              <a:rPr lang="hu-HU" dirty="0" err="1">
                <a:solidFill>
                  <a:schemeClr val="dk1"/>
                </a:solidFill>
              </a:rPr>
              <a:t>veins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153;g1e10fb3e0be_0_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10405" y="519185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117</Words>
  <Application>Microsoft Office PowerPoint</Application>
  <PresentationFormat>Egyéni</PresentationFormat>
  <Paragraphs>33</Paragraphs>
  <Slides>4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7" baseType="lpstr">
      <vt:lpstr>Arial</vt:lpstr>
      <vt:lpstr>Montserrat</vt:lpstr>
      <vt:lpstr>Simple Light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Szandavári-Csurgó Cintia</dc:creator>
  <cp:lastModifiedBy>Szandavári-Csurgó Cintia</cp:lastModifiedBy>
  <cp:revision>3</cp:revision>
  <dcterms:modified xsi:type="dcterms:W3CDTF">2023-05-17T15:30:04Z</dcterms:modified>
</cp:coreProperties>
</file>