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omments/comment3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0058400" cy="7772400"/>
  <p:notesSz cx="6858000" cy="9945688"/>
  <p:embeddedFontLst>
    <p:embeddedFont>
      <p:font typeface="Montserrat" panose="020B0604020202020204" charset="-18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3" roundtripDataSignature="AMtx7mhMj1LZv+iVnidfC8N5auYyERy5g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iktoriia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8B7E398-231C-4E05-9132-2CFF605399B3}">
  <a:tblStyle styleId="{28B7E398-231C-4E05-9132-2CFF605399B3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6"/>
  </p:normalViewPr>
  <p:slideViewPr>
    <p:cSldViewPr snapToGrid="0" snapToObjects="1">
      <p:cViewPr varScale="1">
        <p:scale>
          <a:sx n="70" d="100"/>
          <a:sy n="70" d="100"/>
        </p:scale>
        <p:origin x="66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customschemas.google.com/relationships/presentationmetadata" Target="meta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4-11T09:53:36.459" idx="1">
    <p:pos x="6000" y="0"/>
    <p:text>tested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ommentPostId="AAAAutFVCFU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4-11T09:53:47.554" idx="2">
    <p:pos x="6000" y="0"/>
    <p:text>tested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ommentPostId="AAAAutFVCFY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4-11T09:54:37.315" idx="3">
    <p:pos x="6000" y="0"/>
    <p:text>tested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ommentPostId="AAAAutFVCFc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" name="Google Shape;31;p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1e110b7027e_0_3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32" name="Google Shape;332;g1e110b7027e_0_306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g1e110b7027e_0_4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77" name="Google Shape;377;g1e110b7027e_0_45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g1e110b7027e_0_3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22" name="Google Shape;422;g1e110b7027e_0_396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1e110b7027e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6" name="Google Shape;56;g1e110b7027e_0_5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e110b7027e_0_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1" name="Google Shape;91;g1e110b7027e_0_118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e110b7027e_0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6" name="Google Shape;126;g1e110b7027e_0_75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2" name="Google Shape;162;p2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1e110b7027e_0_1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9" name="Google Shape;189;g1e110b7027e_0_155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1e110b7027e_0_2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4" name="Google Shape;224;g1e110b7027e_0_268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1e110b7027e_0_2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9" name="Google Shape;259;g1e110b7027e_0_225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156b864550857bb6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5" name="Google Shape;295;g156b864550857bb6_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x8 Grid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8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56550" y="457200"/>
            <a:ext cx="6857999" cy="6857999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9" name="Google Shape;9;p7"/>
          <p:cNvSpPr txBox="1"/>
          <p:nvPr/>
        </p:nvSpPr>
        <p:spPr>
          <a:xfrm>
            <a:off x="187161" y="317384"/>
            <a:ext cx="2473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0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Make your own</a:t>
            </a:r>
            <a:endParaRPr sz="1700" b="0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1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indi Challenge Card</a:t>
            </a:r>
            <a:endParaRPr sz="1700" b="1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0" name="Google Shape;10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76157" y="6552392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3438" y="6907355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" name="Google Shape;12;p7"/>
          <p:cNvGrpSpPr/>
          <p:nvPr/>
        </p:nvGrpSpPr>
        <p:grpSpPr>
          <a:xfrm>
            <a:off x="1921303" y="7205172"/>
            <a:ext cx="783537" cy="475397"/>
            <a:chOff x="0" y="7190319"/>
            <a:chExt cx="737118" cy="488773"/>
          </a:xfrm>
        </p:grpSpPr>
        <p:sp>
          <p:nvSpPr>
            <p:cNvPr id="13" name="Google Shape;13;p7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4" name="Google Shape;14;p7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Google Shape;16;p8"/>
          <p:cNvGraphicFramePr/>
          <p:nvPr/>
        </p:nvGraphicFramePr>
        <p:xfrm>
          <a:off x="1429200" y="286200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{28B7E398-231C-4E05-9132-2CFF605399B3}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17" name="Google Shape;17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045431" y="6833420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8429795" y="5545280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9" name="Google Shape;19;p8"/>
          <p:cNvGrpSpPr/>
          <p:nvPr/>
        </p:nvGrpSpPr>
        <p:grpSpPr>
          <a:xfrm rot="-5400000">
            <a:off x="8891361" y="4040270"/>
            <a:ext cx="783537" cy="475397"/>
            <a:chOff x="0" y="7190319"/>
            <a:chExt cx="737118" cy="488773"/>
          </a:xfrm>
        </p:grpSpPr>
        <p:sp>
          <p:nvSpPr>
            <p:cNvPr id="20" name="Google Shape;20;p8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1" name="Google Shape;21;p8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>
  <p:cSld name="1_Large Grid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7188" y="224113"/>
            <a:ext cx="9144003" cy="7324167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24" name="Google Shape;24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23758" y="6774064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81975" y="7384823"/>
            <a:ext cx="1641233" cy="37300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6" name="Google Shape;26;p9"/>
          <p:cNvGrpSpPr/>
          <p:nvPr/>
        </p:nvGrpSpPr>
        <p:grpSpPr>
          <a:xfrm>
            <a:off x="65419" y="7174420"/>
            <a:ext cx="783537" cy="475397"/>
            <a:chOff x="0" y="7190319"/>
            <a:chExt cx="737118" cy="488773"/>
          </a:xfrm>
        </p:grpSpPr>
        <p:sp>
          <p:nvSpPr>
            <p:cNvPr id="27" name="Google Shape;27;p9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8" name="Google Shape;28;p9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/>
        </p:nvSpPr>
        <p:spPr>
          <a:xfrm>
            <a:off x="1123025" y="1302050"/>
            <a:ext cx="7348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10.png"/><Relationship Id="rId7" Type="http://schemas.openxmlformats.org/officeDocument/2006/relationships/image" Target="../media/image9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4.png"/><Relationship Id="rId5" Type="http://schemas.openxmlformats.org/officeDocument/2006/relationships/image" Target="../media/image7.png"/><Relationship Id="rId10" Type="http://schemas.openxmlformats.org/officeDocument/2006/relationships/image" Target="../media/image13.png"/><Relationship Id="rId4" Type="http://schemas.openxmlformats.org/officeDocument/2006/relationships/image" Target="../media/image6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10.png"/><Relationship Id="rId7" Type="http://schemas.openxmlformats.org/officeDocument/2006/relationships/image" Target="../media/image9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4.png"/><Relationship Id="rId5" Type="http://schemas.openxmlformats.org/officeDocument/2006/relationships/image" Target="../media/image7.png"/><Relationship Id="rId10" Type="http://schemas.openxmlformats.org/officeDocument/2006/relationships/image" Target="../media/image13.png"/><Relationship Id="rId4" Type="http://schemas.openxmlformats.org/officeDocument/2006/relationships/image" Target="../media/image6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10.png"/><Relationship Id="rId7" Type="http://schemas.openxmlformats.org/officeDocument/2006/relationships/image" Target="../media/image9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4.png"/><Relationship Id="rId5" Type="http://schemas.openxmlformats.org/officeDocument/2006/relationships/image" Target="../media/image7.png"/><Relationship Id="rId15" Type="http://schemas.openxmlformats.org/officeDocument/2006/relationships/comments" Target="../comments/comment3.xml"/><Relationship Id="rId10" Type="http://schemas.openxmlformats.org/officeDocument/2006/relationships/image" Target="../media/image13.png"/><Relationship Id="rId4" Type="http://schemas.openxmlformats.org/officeDocument/2006/relationships/image" Target="../media/image6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8.png"/><Relationship Id="rId7" Type="http://schemas.openxmlformats.org/officeDocument/2006/relationships/image" Target="../media/image9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4.png"/><Relationship Id="rId5" Type="http://schemas.openxmlformats.org/officeDocument/2006/relationships/image" Target="../media/image6.png"/><Relationship Id="rId10" Type="http://schemas.openxmlformats.org/officeDocument/2006/relationships/image" Target="../media/image13.png"/><Relationship Id="rId4" Type="http://schemas.openxmlformats.org/officeDocument/2006/relationships/image" Target="../media/image10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8.png"/><Relationship Id="rId7" Type="http://schemas.openxmlformats.org/officeDocument/2006/relationships/image" Target="../media/image9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4.png"/><Relationship Id="rId5" Type="http://schemas.openxmlformats.org/officeDocument/2006/relationships/image" Target="../media/image6.png"/><Relationship Id="rId10" Type="http://schemas.openxmlformats.org/officeDocument/2006/relationships/image" Target="../media/image13.png"/><Relationship Id="rId4" Type="http://schemas.openxmlformats.org/officeDocument/2006/relationships/image" Target="../media/image10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8.png"/><Relationship Id="rId7" Type="http://schemas.openxmlformats.org/officeDocument/2006/relationships/image" Target="../media/image9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4.png"/><Relationship Id="rId5" Type="http://schemas.openxmlformats.org/officeDocument/2006/relationships/image" Target="../media/image6.png"/><Relationship Id="rId15" Type="http://schemas.openxmlformats.org/officeDocument/2006/relationships/comments" Target="../comments/comment1.xml"/><Relationship Id="rId10" Type="http://schemas.openxmlformats.org/officeDocument/2006/relationships/image" Target="../media/image13.png"/><Relationship Id="rId4" Type="http://schemas.openxmlformats.org/officeDocument/2006/relationships/image" Target="../media/image10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8.png"/><Relationship Id="rId7" Type="http://schemas.openxmlformats.org/officeDocument/2006/relationships/image" Target="../media/image9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4.png"/><Relationship Id="rId5" Type="http://schemas.openxmlformats.org/officeDocument/2006/relationships/image" Target="../media/image6.png"/><Relationship Id="rId10" Type="http://schemas.openxmlformats.org/officeDocument/2006/relationships/image" Target="../media/image13.png"/><Relationship Id="rId4" Type="http://schemas.openxmlformats.org/officeDocument/2006/relationships/image" Target="../media/image10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8.png"/><Relationship Id="rId7" Type="http://schemas.openxmlformats.org/officeDocument/2006/relationships/image" Target="../media/image9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4.png"/><Relationship Id="rId5" Type="http://schemas.openxmlformats.org/officeDocument/2006/relationships/image" Target="../media/image6.png"/><Relationship Id="rId10" Type="http://schemas.openxmlformats.org/officeDocument/2006/relationships/image" Target="../media/image13.png"/><Relationship Id="rId4" Type="http://schemas.openxmlformats.org/officeDocument/2006/relationships/image" Target="../media/image10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8.png"/><Relationship Id="rId7" Type="http://schemas.openxmlformats.org/officeDocument/2006/relationships/image" Target="../media/image9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4.png"/><Relationship Id="rId5" Type="http://schemas.openxmlformats.org/officeDocument/2006/relationships/image" Target="../media/image6.png"/><Relationship Id="rId10" Type="http://schemas.openxmlformats.org/officeDocument/2006/relationships/image" Target="../media/image13.png"/><Relationship Id="rId4" Type="http://schemas.openxmlformats.org/officeDocument/2006/relationships/image" Target="../media/image10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8.png"/><Relationship Id="rId7" Type="http://schemas.openxmlformats.org/officeDocument/2006/relationships/image" Target="../media/image9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4.png"/><Relationship Id="rId5" Type="http://schemas.openxmlformats.org/officeDocument/2006/relationships/image" Target="../media/image6.png"/><Relationship Id="rId15" Type="http://schemas.openxmlformats.org/officeDocument/2006/relationships/comments" Target="../comments/comment2.xml"/><Relationship Id="rId10" Type="http://schemas.openxmlformats.org/officeDocument/2006/relationships/image" Target="../media/image13.png"/><Relationship Id="rId4" Type="http://schemas.openxmlformats.org/officeDocument/2006/relationships/image" Target="../media/image10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8.png"/><Relationship Id="rId7" Type="http://schemas.openxmlformats.org/officeDocument/2006/relationships/image" Target="../media/image9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4.png"/><Relationship Id="rId5" Type="http://schemas.openxmlformats.org/officeDocument/2006/relationships/image" Target="../media/image6.png"/><Relationship Id="rId10" Type="http://schemas.openxmlformats.org/officeDocument/2006/relationships/image" Target="../media/image13.png"/><Relationship Id="rId4" Type="http://schemas.openxmlformats.org/officeDocument/2006/relationships/image" Target="../media/image10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5400000">
            <a:off x="2992044" y="4865906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1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 rot="5400000">
            <a:off x="3375361" y="4186205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1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1"/>
          <p:cNvSpPr txBox="1"/>
          <p:nvPr/>
        </p:nvSpPr>
        <p:spPr>
          <a:xfrm>
            <a:off x="95943" y="5093854"/>
            <a:ext cx="25821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dirty="0" err="1"/>
              <a:t>Challenge</a:t>
            </a: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dirty="0" err="1"/>
              <a:t>Work</a:t>
            </a:r>
            <a:r>
              <a:rPr lang="hu-HU" dirty="0"/>
              <a:t> </a:t>
            </a:r>
            <a:r>
              <a:rPr lang="hu-HU" dirty="0" err="1"/>
              <a:t>your</a:t>
            </a:r>
            <a:r>
              <a:rPr lang="hu-HU" dirty="0"/>
              <a:t> </a:t>
            </a:r>
            <a:r>
              <a:rPr lang="hu-HU" dirty="0" err="1"/>
              <a:t>way</a:t>
            </a:r>
            <a:r>
              <a:rPr lang="hu-HU" dirty="0"/>
              <a:t> </a:t>
            </a:r>
            <a:r>
              <a:rPr lang="hu-HU" dirty="0" err="1"/>
              <a:t>through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carb-rich</a:t>
            </a:r>
            <a:r>
              <a:rPr lang="hu-HU" dirty="0"/>
              <a:t> </a:t>
            </a:r>
            <a:r>
              <a:rPr lang="hu-HU" dirty="0" err="1"/>
              <a:t>foods</a:t>
            </a:r>
            <a:r>
              <a:rPr lang="hu-HU" dirty="0"/>
              <a:t> </a:t>
            </a:r>
            <a:r>
              <a:rPr lang="hu-HU" dirty="0" err="1"/>
              <a:t>by</a:t>
            </a:r>
            <a:r>
              <a:rPr lang="hu-HU" dirty="0"/>
              <a:t> </a:t>
            </a:r>
            <a:r>
              <a:rPr lang="hu-HU" dirty="0" err="1"/>
              <a:t>going</a:t>
            </a:r>
            <a:r>
              <a:rPr lang="hu-HU" dirty="0"/>
              <a:t> </a:t>
            </a:r>
            <a:r>
              <a:rPr lang="hu-HU" dirty="0" err="1"/>
              <a:t>through</a:t>
            </a:r>
            <a:r>
              <a:rPr lang="hu-HU" dirty="0"/>
              <a:t> </a:t>
            </a:r>
            <a:r>
              <a:rPr lang="hu-HU" dirty="0" err="1"/>
              <a:t>each</a:t>
            </a:r>
            <a:r>
              <a:rPr lang="hu-HU" dirty="0"/>
              <a:t> </a:t>
            </a:r>
            <a:r>
              <a:rPr lang="hu-HU" dirty="0" err="1"/>
              <a:t>square</a:t>
            </a:r>
            <a:r>
              <a:rPr lang="hu-HU" dirty="0"/>
              <a:t> </a:t>
            </a:r>
            <a:r>
              <a:rPr lang="hu-HU" dirty="0" err="1"/>
              <a:t>only</a:t>
            </a:r>
            <a:r>
              <a:rPr lang="hu-HU" dirty="0"/>
              <a:t> </a:t>
            </a:r>
            <a:r>
              <a:rPr lang="hu-HU" dirty="0" err="1"/>
              <a:t>once</a:t>
            </a:r>
            <a:r>
              <a:rPr lang="hu-HU" dirty="0"/>
              <a:t>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1"/>
          <p:cNvSpPr txBox="1"/>
          <p:nvPr/>
        </p:nvSpPr>
        <p:spPr>
          <a:xfrm>
            <a:off x="3643794" y="3305748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chemeClr val="dk1"/>
                </a:solidFill>
              </a:rPr>
              <a:t>Porridge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1"/>
          <p:cNvSpPr txBox="1"/>
          <p:nvPr/>
        </p:nvSpPr>
        <p:spPr>
          <a:xfrm>
            <a:off x="5348316" y="4030083"/>
            <a:ext cx="1008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chemeClr val="dk1"/>
                </a:solidFill>
              </a:rPr>
              <a:t>Muesli bar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1"/>
          <p:cNvSpPr txBox="1"/>
          <p:nvPr/>
        </p:nvSpPr>
        <p:spPr>
          <a:xfrm>
            <a:off x="3655257" y="5035510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chemeClr val="dk1"/>
                </a:solidFill>
              </a:rPr>
              <a:t>Bread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1"/>
          <p:cNvSpPr txBox="1"/>
          <p:nvPr/>
        </p:nvSpPr>
        <p:spPr>
          <a:xfrm>
            <a:off x="7888467" y="2464538"/>
            <a:ext cx="1063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chemeClr val="dk1"/>
                </a:solidFill>
              </a:rPr>
              <a:t>Macaroni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1"/>
          <p:cNvSpPr txBox="1"/>
          <p:nvPr/>
        </p:nvSpPr>
        <p:spPr>
          <a:xfrm>
            <a:off x="7926426" y="5035510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chemeClr val="dk1"/>
                </a:solidFill>
              </a:rPr>
              <a:t>Rice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1"/>
          <p:cNvSpPr txBox="1"/>
          <p:nvPr/>
        </p:nvSpPr>
        <p:spPr>
          <a:xfrm>
            <a:off x="6195790" y="1452036"/>
            <a:ext cx="987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>
                <a:solidFill>
                  <a:schemeClr val="dk1"/>
                </a:solidFill>
              </a:rPr>
              <a:t>Potato</a:t>
            </a:r>
            <a:endParaRPr sz="1600" dirty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>
                <a:solidFill>
                  <a:schemeClr val="dk1"/>
                </a:solidFill>
              </a:rPr>
              <a:t>noodle</a:t>
            </a:r>
            <a:endParaRPr sz="1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5" name="Google Shape;335;g1e110b7027e_0_30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6354" y="650018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g1e110b7027e_0_30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945376" y="6577531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7" name="Google Shape;337;g1e110b7027e_0_306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3638394" y="59929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8" name="Google Shape;338;g1e110b7027e_0_306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9" name="Google Shape;339;g1e110b7027e_0_30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0" name="Google Shape;340;g1e110b7027e_0_30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1" name="Google Shape;341;g1e110b7027e_0_30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2" name="Google Shape;342;g1e110b7027e_0_30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3" name="Google Shape;343;g1e110b7027e_0_30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4" name="Google Shape;344;g1e110b7027e_0_30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5" name="Google Shape;345;g1e110b7027e_0_30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6" name="Google Shape;346;g1e110b7027e_0_306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7" name="Google Shape;347;g1e110b7027e_0_30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8" name="Google Shape;348;g1e110b7027e_0_30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9" name="Google Shape;349;g1e110b7027e_0_30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52" name="Google Shape;352;g1e110b7027e_0_306"/>
          <p:cNvSpPr txBox="1"/>
          <p:nvPr/>
        </p:nvSpPr>
        <p:spPr>
          <a:xfrm>
            <a:off x="5583208" y="5865573"/>
            <a:ext cx="546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rgbClr val="FF0000"/>
                </a:solidFill>
              </a:rPr>
              <a:t>Milk</a:t>
            </a:r>
            <a:endParaRPr/>
          </a:p>
        </p:txBody>
      </p:sp>
      <p:sp>
        <p:nvSpPr>
          <p:cNvPr id="353" name="Google Shape;353;g1e110b7027e_0_306"/>
          <p:cNvSpPr txBox="1"/>
          <p:nvPr/>
        </p:nvSpPr>
        <p:spPr>
          <a:xfrm>
            <a:off x="4505926" y="4160114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chemeClr val="dk1"/>
                </a:solidFill>
              </a:rPr>
              <a:t>Porridge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g1e110b7027e_0_306"/>
          <p:cNvSpPr txBox="1"/>
          <p:nvPr/>
        </p:nvSpPr>
        <p:spPr>
          <a:xfrm>
            <a:off x="5392271" y="2314665"/>
            <a:ext cx="9366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rgbClr val="FF0000"/>
                </a:solidFill>
              </a:rPr>
              <a:t>Fried </a:t>
            </a:r>
            <a:endParaRPr sz="1600">
              <a:solidFill>
                <a:srgbClr val="FF0000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rgbClr val="FF0000"/>
                </a:solidFill>
              </a:rPr>
              <a:t>fish</a:t>
            </a:r>
            <a:endParaRPr sz="1600">
              <a:solidFill>
                <a:srgbClr val="FF0000"/>
              </a:solidFill>
            </a:endParaRPr>
          </a:p>
        </p:txBody>
      </p:sp>
      <p:sp>
        <p:nvSpPr>
          <p:cNvPr id="356" name="Google Shape;356;g1e110b7027e_0_306"/>
          <p:cNvSpPr txBox="1"/>
          <p:nvPr/>
        </p:nvSpPr>
        <p:spPr>
          <a:xfrm>
            <a:off x="4381190" y="1597889"/>
            <a:ext cx="1232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rgbClr val="FF0000"/>
                </a:solidFill>
              </a:rPr>
              <a:t>Pistachio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7" name="Google Shape;357;g1e110b7027e_0_306"/>
          <p:cNvSpPr txBox="1"/>
          <p:nvPr/>
        </p:nvSpPr>
        <p:spPr>
          <a:xfrm>
            <a:off x="2795626" y="5859669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chemeClr val="dk1"/>
                </a:solidFill>
              </a:rPr>
              <a:t>Bread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8" name="Google Shape;358;g1e110b7027e_0_306"/>
          <p:cNvSpPr txBox="1"/>
          <p:nvPr/>
        </p:nvSpPr>
        <p:spPr>
          <a:xfrm>
            <a:off x="5339201" y="715531"/>
            <a:ext cx="1063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</a:t>
            </a:r>
            <a:r>
              <a:rPr lang="hu-HU" sz="1600">
                <a:solidFill>
                  <a:schemeClr val="dk1"/>
                </a:solidFill>
              </a:rPr>
              <a:t>caro</a:t>
            </a: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ni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0" name="Google Shape;360;g1e110b7027e_0_306"/>
          <p:cNvSpPr txBox="1"/>
          <p:nvPr/>
        </p:nvSpPr>
        <p:spPr>
          <a:xfrm>
            <a:off x="3584086" y="4174995"/>
            <a:ext cx="1125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rgbClr val="FF0000"/>
                </a:solidFill>
              </a:rPr>
              <a:t>Bacon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2" name="Google Shape;362;g1e110b7027e_0_306"/>
          <p:cNvSpPr txBox="1"/>
          <p:nvPr/>
        </p:nvSpPr>
        <p:spPr>
          <a:xfrm>
            <a:off x="5455116" y="6708598"/>
            <a:ext cx="818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rgbClr val="FF0000"/>
                </a:solidFill>
              </a:rPr>
              <a:t>Ham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5" name="Google Shape;365;g1e110b7027e_0_306"/>
          <p:cNvSpPr txBox="1"/>
          <p:nvPr/>
        </p:nvSpPr>
        <p:spPr>
          <a:xfrm>
            <a:off x="3653079" y="3167047"/>
            <a:ext cx="987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chemeClr val="dk1"/>
                </a:solidFill>
              </a:rPr>
              <a:t>Potato</a:t>
            </a:r>
            <a:endParaRPr sz="160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chemeClr val="dk1"/>
                </a:solidFill>
              </a:rPr>
              <a:t>noodle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6" name="Google Shape;366;g1e110b7027e_0_306"/>
          <p:cNvSpPr txBox="1"/>
          <p:nvPr/>
        </p:nvSpPr>
        <p:spPr>
          <a:xfrm>
            <a:off x="7063416" y="1461521"/>
            <a:ext cx="1008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chemeClr val="dk1"/>
                </a:solidFill>
              </a:rPr>
              <a:t>Muesli bar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318;g156b864550857bb6_3">
            <a:extLst>
              <a:ext uri="{FF2B5EF4-FFF2-40B4-BE49-F238E27FC236}">
                <a16:creationId xmlns:a16="http://schemas.microsoft.com/office/drawing/2014/main" id="{779AC658-F9B5-3746-BE4D-38C95F26C18C}"/>
              </a:ext>
            </a:extLst>
          </p:cNvPr>
          <p:cNvSpPr txBox="1"/>
          <p:nvPr/>
        </p:nvSpPr>
        <p:spPr>
          <a:xfrm>
            <a:off x="7074216" y="640724"/>
            <a:ext cx="987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>
                <a:solidFill>
                  <a:srgbClr val="FF0000"/>
                </a:solidFill>
              </a:rPr>
              <a:t>Pumpkin</a:t>
            </a:r>
            <a:endParaRPr sz="1600" dirty="0">
              <a:solidFill>
                <a:srgbClr val="FF0000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>
                <a:solidFill>
                  <a:srgbClr val="FF0000"/>
                </a:solidFill>
              </a:rPr>
              <a:t>seed</a:t>
            </a:r>
            <a:endParaRPr sz="1600" dirty="0">
              <a:solidFill>
                <a:srgbClr val="FF0000"/>
              </a:solidFill>
            </a:endParaRPr>
          </a:p>
        </p:txBody>
      </p:sp>
      <p:sp>
        <p:nvSpPr>
          <p:cNvPr id="44" name="Google Shape;327;g156b864550857bb6_3">
            <a:extLst>
              <a:ext uri="{FF2B5EF4-FFF2-40B4-BE49-F238E27FC236}">
                <a16:creationId xmlns:a16="http://schemas.microsoft.com/office/drawing/2014/main" id="{366D210A-CD71-A141-9855-86861AF43113}"/>
              </a:ext>
            </a:extLst>
          </p:cNvPr>
          <p:cNvSpPr txBox="1"/>
          <p:nvPr/>
        </p:nvSpPr>
        <p:spPr>
          <a:xfrm>
            <a:off x="6212364" y="1541367"/>
            <a:ext cx="98726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>
                <a:solidFill>
                  <a:srgbClr val="FF0000"/>
                </a:solidFill>
              </a:rPr>
              <a:t>Corn</a:t>
            </a:r>
            <a:endParaRPr sz="16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326;g156b864550857bb6_3">
            <a:extLst>
              <a:ext uri="{FF2B5EF4-FFF2-40B4-BE49-F238E27FC236}">
                <a16:creationId xmlns:a16="http://schemas.microsoft.com/office/drawing/2014/main" id="{7D089B9C-9EC1-ED4C-89F6-521A69A58615}"/>
              </a:ext>
            </a:extLst>
          </p:cNvPr>
          <p:cNvSpPr txBox="1"/>
          <p:nvPr/>
        </p:nvSpPr>
        <p:spPr>
          <a:xfrm>
            <a:off x="8683293" y="3305647"/>
            <a:ext cx="1218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b="0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Margarine</a:t>
            </a:r>
            <a:endParaRPr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52;g1e110b7027e_0_396">
            <a:extLst>
              <a:ext uri="{FF2B5EF4-FFF2-40B4-BE49-F238E27FC236}">
                <a16:creationId xmlns:a16="http://schemas.microsoft.com/office/drawing/2014/main" id="{9E80F67E-1809-8744-8638-61F17374C6C0}"/>
              </a:ext>
            </a:extLst>
          </p:cNvPr>
          <p:cNvSpPr txBox="1"/>
          <p:nvPr/>
        </p:nvSpPr>
        <p:spPr>
          <a:xfrm>
            <a:off x="2822611" y="4007730"/>
            <a:ext cx="9366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>
                <a:solidFill>
                  <a:srgbClr val="FF0000"/>
                </a:solidFill>
              </a:rPr>
              <a:t>Cottage</a:t>
            </a:r>
            <a:r>
              <a:rPr lang="hu-HU" sz="1600" dirty="0">
                <a:solidFill>
                  <a:srgbClr val="FF0000"/>
                </a:solidFill>
              </a:rPr>
              <a:t> </a:t>
            </a:r>
            <a:r>
              <a:rPr lang="hu-HU" sz="1600" dirty="0" err="1">
                <a:solidFill>
                  <a:srgbClr val="FF0000"/>
                </a:solidFill>
              </a:rPr>
              <a:t>cheese</a:t>
            </a:r>
            <a:endParaRPr dirty="0"/>
          </a:p>
        </p:txBody>
      </p:sp>
      <p:sp>
        <p:nvSpPr>
          <p:cNvPr id="47" name="Google Shape;314;g156b864550857bb6_3">
            <a:extLst>
              <a:ext uri="{FF2B5EF4-FFF2-40B4-BE49-F238E27FC236}">
                <a16:creationId xmlns:a16="http://schemas.microsoft.com/office/drawing/2014/main" id="{731B07C3-58CB-6F4B-9B7D-BBA2A5D5770A}"/>
              </a:ext>
            </a:extLst>
          </p:cNvPr>
          <p:cNvSpPr txBox="1"/>
          <p:nvPr/>
        </p:nvSpPr>
        <p:spPr>
          <a:xfrm>
            <a:off x="5447008" y="4882527"/>
            <a:ext cx="818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>
                <a:solidFill>
                  <a:srgbClr val="FF0000"/>
                </a:solidFill>
              </a:rPr>
              <a:t>Boiled</a:t>
            </a:r>
            <a:endParaRPr sz="1600" dirty="0">
              <a:solidFill>
                <a:srgbClr val="FF0000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>
                <a:solidFill>
                  <a:srgbClr val="FF0000"/>
                </a:solidFill>
              </a:rPr>
              <a:t>egg</a:t>
            </a:r>
            <a:endParaRPr sz="1600" dirty="0">
              <a:solidFill>
                <a:srgbClr val="FF0000"/>
              </a:solidFill>
            </a:endParaRPr>
          </a:p>
        </p:txBody>
      </p:sp>
      <p:sp>
        <p:nvSpPr>
          <p:cNvPr id="48" name="Google Shape;322;g156b864550857bb6_3">
            <a:extLst>
              <a:ext uri="{FF2B5EF4-FFF2-40B4-BE49-F238E27FC236}">
                <a16:creationId xmlns:a16="http://schemas.microsoft.com/office/drawing/2014/main" id="{71D999B8-93FE-8B46-AC52-3BEFE4A1DA90}"/>
              </a:ext>
            </a:extLst>
          </p:cNvPr>
          <p:cNvSpPr txBox="1"/>
          <p:nvPr/>
        </p:nvSpPr>
        <p:spPr>
          <a:xfrm>
            <a:off x="7926489" y="5005677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</a:t>
            </a:r>
            <a:r>
              <a:rPr lang="hu-HU" sz="1600">
                <a:solidFill>
                  <a:schemeClr val="dk1"/>
                </a:solidFill>
              </a:rPr>
              <a:t>ce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0" name="Google Shape;297;g156b864550857bb6_3">
            <a:extLst>
              <a:ext uri="{FF2B5EF4-FFF2-40B4-BE49-F238E27FC236}">
                <a16:creationId xmlns:a16="http://schemas.microsoft.com/office/drawing/2014/main" id="{4A114BC7-E85F-9040-A6F0-0AEAA1DFBDF0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917689" y="5654115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313;g156b864550857bb6_3">
            <a:extLst>
              <a:ext uri="{FF2B5EF4-FFF2-40B4-BE49-F238E27FC236}">
                <a16:creationId xmlns:a16="http://schemas.microsoft.com/office/drawing/2014/main" id="{52F7D3AB-6CC0-724E-978F-9EB4C55CCFAF}"/>
              </a:ext>
            </a:extLst>
          </p:cNvPr>
          <p:cNvSpPr txBox="1"/>
          <p:nvPr/>
        </p:nvSpPr>
        <p:spPr>
          <a:xfrm>
            <a:off x="95943" y="5093854"/>
            <a:ext cx="2582100" cy="16932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dirty="0" err="1"/>
              <a:t>Challenge</a:t>
            </a: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dirty="0"/>
              <a:t>Go </a:t>
            </a:r>
            <a:r>
              <a:rPr lang="hu-HU" dirty="0" err="1"/>
              <a:t>through</a:t>
            </a:r>
            <a:r>
              <a:rPr lang="hu-HU" dirty="0"/>
              <a:t> </a:t>
            </a:r>
            <a:r>
              <a:rPr lang="hu-HU" dirty="0" err="1"/>
              <a:t>foods</a:t>
            </a:r>
            <a:r>
              <a:rPr lang="hu-HU" dirty="0"/>
              <a:t> </a:t>
            </a:r>
            <a:r>
              <a:rPr lang="hu-HU" dirty="0" err="1"/>
              <a:t>rich</a:t>
            </a:r>
            <a:r>
              <a:rPr lang="hu-HU" dirty="0"/>
              <a:t> in </a:t>
            </a:r>
            <a:r>
              <a:rPr lang="hu-HU" dirty="0" err="1"/>
              <a:t>carbohydrates</a:t>
            </a:r>
            <a:r>
              <a:rPr lang="hu-HU" dirty="0"/>
              <a:t>! </a:t>
            </a:r>
            <a:r>
              <a:rPr lang="hu-HU" dirty="0" err="1"/>
              <a:t>Pay</a:t>
            </a:r>
            <a:r>
              <a:rPr lang="hu-HU" dirty="0"/>
              <a:t> </a:t>
            </a:r>
            <a:r>
              <a:rPr lang="hu-HU" dirty="0" err="1"/>
              <a:t>attention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fact</a:t>
            </a:r>
            <a:r>
              <a:rPr lang="hu-HU" dirty="0"/>
              <a:t> </a:t>
            </a:r>
            <a:r>
              <a:rPr lang="hu-HU" dirty="0" err="1"/>
              <a:t>that</a:t>
            </a:r>
            <a:r>
              <a:rPr lang="hu-HU" dirty="0"/>
              <a:t> </a:t>
            </a:r>
            <a:r>
              <a:rPr lang="hu-HU" dirty="0" err="1"/>
              <a:t>there</a:t>
            </a:r>
            <a:r>
              <a:rPr lang="hu-HU" dirty="0"/>
              <a:t> </a:t>
            </a:r>
            <a:r>
              <a:rPr lang="hu-HU" dirty="0" err="1"/>
              <a:t>are</a:t>
            </a:r>
            <a:r>
              <a:rPr lang="hu-HU" dirty="0"/>
              <a:t> </a:t>
            </a:r>
            <a:r>
              <a:rPr lang="hu-HU" dirty="0" err="1"/>
              <a:t>also</a:t>
            </a:r>
            <a:r>
              <a:rPr lang="hu-HU" dirty="0"/>
              <a:t> </a:t>
            </a:r>
            <a:r>
              <a:rPr lang="hu-HU" dirty="0" err="1"/>
              <a:t>food</a:t>
            </a:r>
            <a:r>
              <a:rPr lang="hu-HU" dirty="0"/>
              <a:t> </a:t>
            </a:r>
            <a:r>
              <a:rPr lang="hu-HU" dirty="0" err="1"/>
              <a:t>on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course</a:t>
            </a:r>
            <a:r>
              <a:rPr lang="hu-HU" dirty="0"/>
              <a:t> </a:t>
            </a:r>
            <a:r>
              <a:rPr lang="hu-HU" dirty="0" err="1"/>
              <a:t>that</a:t>
            </a:r>
            <a:r>
              <a:rPr lang="hu-HU" dirty="0"/>
              <a:t> </a:t>
            </a:r>
            <a:r>
              <a:rPr lang="hu-HU" dirty="0" err="1"/>
              <a:t>are</a:t>
            </a:r>
            <a:r>
              <a:rPr lang="hu-HU" dirty="0"/>
              <a:t> </a:t>
            </a:r>
            <a:r>
              <a:rPr lang="hu-HU" dirty="0" err="1"/>
              <a:t>rich</a:t>
            </a:r>
            <a:r>
              <a:rPr lang="hu-HU" dirty="0"/>
              <a:t> in protein </a:t>
            </a:r>
            <a:r>
              <a:rPr lang="hu-HU" dirty="0" err="1"/>
              <a:t>or</a:t>
            </a:r>
            <a:r>
              <a:rPr lang="hu-HU" dirty="0"/>
              <a:t> </a:t>
            </a:r>
            <a:r>
              <a:rPr lang="hu-HU" dirty="0" err="1"/>
              <a:t>fat</a:t>
            </a:r>
            <a:r>
              <a:rPr lang="hu-HU" dirty="0"/>
              <a:t> and </a:t>
            </a:r>
            <a:r>
              <a:rPr lang="hu-HU" dirty="0" err="1"/>
              <a:t>oil</a:t>
            </a:r>
            <a:r>
              <a:rPr lang="hu-HU" dirty="0"/>
              <a:t>. </a:t>
            </a:r>
            <a:r>
              <a:rPr lang="hu-HU" dirty="0" err="1"/>
              <a:t>Avoid</a:t>
            </a:r>
            <a:r>
              <a:rPr lang="hu-HU" dirty="0"/>
              <a:t> </a:t>
            </a:r>
            <a:r>
              <a:rPr lang="hu-HU" dirty="0" err="1"/>
              <a:t>those</a:t>
            </a:r>
            <a:r>
              <a:rPr lang="hu-HU" dirty="0"/>
              <a:t>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9" name="Google Shape;366;g22d89cecc96_0_18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2466" y="5199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367;g22d89cecc96_0_18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38054" y="5199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368;g22d89cecc96_0_18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26620" y="22397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369;g22d89cecc96_0_18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2466" y="22397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370;g22d89cecc96_0_18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51195" y="22397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371;g22d89cecc96_0_18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2466" y="479068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372;g22d89cecc96_0_18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22486" y="47883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373;g22d89cecc96_0_18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49154" y="5656308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0" name="Google Shape;380;g1e110b7027e_0_45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6354" y="650018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1" name="Google Shape;381;g1e110b7027e_0_45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945376" y="6577531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82" name="Google Shape;382;g1e110b7027e_0_450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3638394" y="59929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83" name="Google Shape;383;g1e110b7027e_0_450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84" name="Google Shape;384;g1e110b7027e_0_45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5" name="Google Shape;385;g1e110b7027e_0_45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g1e110b7027e_0_45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g1e110b7027e_0_45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g1e110b7027e_0_45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g1e110b7027e_0_45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g1e110b7027e_0_45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g1e110b7027e_0_45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g1e110b7027e_0_45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3" name="Google Shape;393;g1e110b7027e_0_45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4" name="Google Shape;394;g1e110b7027e_0_45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97" name="Google Shape;397;g1e110b7027e_0_450"/>
          <p:cNvSpPr txBox="1"/>
          <p:nvPr/>
        </p:nvSpPr>
        <p:spPr>
          <a:xfrm>
            <a:off x="5583208" y="5865573"/>
            <a:ext cx="546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rgbClr val="FF0000"/>
                </a:solidFill>
              </a:rPr>
              <a:t>Milk</a:t>
            </a:r>
            <a:endParaRPr/>
          </a:p>
        </p:txBody>
      </p:sp>
      <p:sp>
        <p:nvSpPr>
          <p:cNvPr id="398" name="Google Shape;398;g1e110b7027e_0_450"/>
          <p:cNvSpPr txBox="1"/>
          <p:nvPr/>
        </p:nvSpPr>
        <p:spPr>
          <a:xfrm>
            <a:off x="4505926" y="4160114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chemeClr val="dk1"/>
                </a:solidFill>
              </a:rPr>
              <a:t>Porridge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9" name="Google Shape;399;g1e110b7027e_0_450"/>
          <p:cNvSpPr txBox="1"/>
          <p:nvPr/>
        </p:nvSpPr>
        <p:spPr>
          <a:xfrm>
            <a:off x="5392271" y="2314665"/>
            <a:ext cx="9366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rgbClr val="FF0000"/>
                </a:solidFill>
              </a:rPr>
              <a:t>Fried </a:t>
            </a:r>
            <a:endParaRPr sz="1600">
              <a:solidFill>
                <a:srgbClr val="FF0000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rgbClr val="FF0000"/>
                </a:solidFill>
              </a:rPr>
              <a:t>fish</a:t>
            </a:r>
            <a:endParaRPr sz="1600">
              <a:solidFill>
                <a:srgbClr val="FF0000"/>
              </a:solidFill>
            </a:endParaRPr>
          </a:p>
        </p:txBody>
      </p:sp>
      <p:sp>
        <p:nvSpPr>
          <p:cNvPr id="401" name="Google Shape;401;g1e110b7027e_0_450"/>
          <p:cNvSpPr txBox="1"/>
          <p:nvPr/>
        </p:nvSpPr>
        <p:spPr>
          <a:xfrm>
            <a:off x="4381190" y="1597889"/>
            <a:ext cx="1232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rgbClr val="FF0000"/>
                </a:solidFill>
              </a:rPr>
              <a:t>Pistachio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2" name="Google Shape;402;g1e110b7027e_0_450"/>
          <p:cNvSpPr txBox="1"/>
          <p:nvPr/>
        </p:nvSpPr>
        <p:spPr>
          <a:xfrm>
            <a:off x="2795626" y="5859669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chemeClr val="dk1"/>
                </a:solidFill>
              </a:rPr>
              <a:t>Bread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3" name="Google Shape;403;g1e110b7027e_0_450"/>
          <p:cNvSpPr txBox="1"/>
          <p:nvPr/>
        </p:nvSpPr>
        <p:spPr>
          <a:xfrm>
            <a:off x="5339201" y="715531"/>
            <a:ext cx="1063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</a:t>
            </a:r>
            <a:r>
              <a:rPr lang="hu-HU" sz="1600">
                <a:solidFill>
                  <a:schemeClr val="dk1"/>
                </a:solidFill>
              </a:rPr>
              <a:t>caro</a:t>
            </a: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ni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5" name="Google Shape;405;g1e110b7027e_0_450"/>
          <p:cNvSpPr txBox="1"/>
          <p:nvPr/>
        </p:nvSpPr>
        <p:spPr>
          <a:xfrm>
            <a:off x="3584086" y="4174995"/>
            <a:ext cx="1125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rgbClr val="FF0000"/>
                </a:solidFill>
              </a:rPr>
              <a:t>Bacon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7" name="Google Shape;407;g1e110b7027e_0_450"/>
          <p:cNvSpPr txBox="1"/>
          <p:nvPr/>
        </p:nvSpPr>
        <p:spPr>
          <a:xfrm>
            <a:off x="5455116" y="6708598"/>
            <a:ext cx="818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rgbClr val="FF0000"/>
                </a:solidFill>
              </a:rPr>
              <a:t>Ham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0" name="Google Shape;410;g1e110b7027e_0_450"/>
          <p:cNvSpPr txBox="1"/>
          <p:nvPr/>
        </p:nvSpPr>
        <p:spPr>
          <a:xfrm>
            <a:off x="3653079" y="3167047"/>
            <a:ext cx="987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chemeClr val="dk1"/>
                </a:solidFill>
              </a:rPr>
              <a:t>Potato</a:t>
            </a:r>
            <a:endParaRPr sz="160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chemeClr val="dk1"/>
                </a:solidFill>
              </a:rPr>
              <a:t>noodle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1" name="Google Shape;411;g1e110b7027e_0_450"/>
          <p:cNvSpPr txBox="1"/>
          <p:nvPr/>
        </p:nvSpPr>
        <p:spPr>
          <a:xfrm>
            <a:off x="7063416" y="1461521"/>
            <a:ext cx="1008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chemeClr val="dk1"/>
                </a:solidFill>
              </a:rPr>
              <a:t>Muesli bar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17" name="Google Shape;417;g1e110b7027e_0_45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6339020" y="51837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g1e110b7027e_0_45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22550" y="478488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g1e110b7027e_0_45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057427" y="5654022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318;g156b864550857bb6_3">
            <a:extLst>
              <a:ext uri="{FF2B5EF4-FFF2-40B4-BE49-F238E27FC236}">
                <a16:creationId xmlns:a16="http://schemas.microsoft.com/office/drawing/2014/main" id="{650521D6-57CC-1B4F-80AA-1153BCDD4B46}"/>
              </a:ext>
            </a:extLst>
          </p:cNvPr>
          <p:cNvSpPr txBox="1"/>
          <p:nvPr/>
        </p:nvSpPr>
        <p:spPr>
          <a:xfrm>
            <a:off x="7074216" y="640724"/>
            <a:ext cx="987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>
                <a:solidFill>
                  <a:srgbClr val="FF0000"/>
                </a:solidFill>
              </a:rPr>
              <a:t>Pumpkin</a:t>
            </a:r>
            <a:endParaRPr sz="1600" dirty="0">
              <a:solidFill>
                <a:srgbClr val="FF0000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>
                <a:solidFill>
                  <a:srgbClr val="FF0000"/>
                </a:solidFill>
              </a:rPr>
              <a:t>seed</a:t>
            </a:r>
            <a:endParaRPr sz="1600" dirty="0">
              <a:solidFill>
                <a:srgbClr val="FF0000"/>
              </a:solidFill>
            </a:endParaRPr>
          </a:p>
        </p:txBody>
      </p:sp>
      <p:sp>
        <p:nvSpPr>
          <p:cNvPr id="44" name="Google Shape;327;g156b864550857bb6_3">
            <a:extLst>
              <a:ext uri="{FF2B5EF4-FFF2-40B4-BE49-F238E27FC236}">
                <a16:creationId xmlns:a16="http://schemas.microsoft.com/office/drawing/2014/main" id="{9C6A2081-FECC-F04E-A23D-6C3189F729C0}"/>
              </a:ext>
            </a:extLst>
          </p:cNvPr>
          <p:cNvSpPr txBox="1"/>
          <p:nvPr/>
        </p:nvSpPr>
        <p:spPr>
          <a:xfrm>
            <a:off x="6212364" y="1541367"/>
            <a:ext cx="98726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>
                <a:solidFill>
                  <a:srgbClr val="FF0000"/>
                </a:solidFill>
              </a:rPr>
              <a:t>Corn</a:t>
            </a:r>
            <a:endParaRPr sz="16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326;g156b864550857bb6_3">
            <a:extLst>
              <a:ext uri="{FF2B5EF4-FFF2-40B4-BE49-F238E27FC236}">
                <a16:creationId xmlns:a16="http://schemas.microsoft.com/office/drawing/2014/main" id="{EDDA9F38-344A-6348-9138-06470C5E1347}"/>
              </a:ext>
            </a:extLst>
          </p:cNvPr>
          <p:cNvSpPr txBox="1"/>
          <p:nvPr/>
        </p:nvSpPr>
        <p:spPr>
          <a:xfrm>
            <a:off x="8683293" y="3305647"/>
            <a:ext cx="1218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b="0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Margarine</a:t>
            </a:r>
            <a:endParaRPr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52;g1e110b7027e_0_396">
            <a:extLst>
              <a:ext uri="{FF2B5EF4-FFF2-40B4-BE49-F238E27FC236}">
                <a16:creationId xmlns:a16="http://schemas.microsoft.com/office/drawing/2014/main" id="{99561461-5454-404D-8ACC-F185FB092DC3}"/>
              </a:ext>
            </a:extLst>
          </p:cNvPr>
          <p:cNvSpPr txBox="1"/>
          <p:nvPr/>
        </p:nvSpPr>
        <p:spPr>
          <a:xfrm>
            <a:off x="2822611" y="4007730"/>
            <a:ext cx="9366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>
                <a:solidFill>
                  <a:srgbClr val="FF0000"/>
                </a:solidFill>
              </a:rPr>
              <a:t>Cottage</a:t>
            </a:r>
            <a:r>
              <a:rPr lang="hu-HU" sz="1600" dirty="0">
                <a:solidFill>
                  <a:srgbClr val="FF0000"/>
                </a:solidFill>
              </a:rPr>
              <a:t> </a:t>
            </a:r>
            <a:r>
              <a:rPr lang="hu-HU" sz="1600" dirty="0" err="1">
                <a:solidFill>
                  <a:srgbClr val="FF0000"/>
                </a:solidFill>
              </a:rPr>
              <a:t>cheese</a:t>
            </a:r>
            <a:endParaRPr dirty="0"/>
          </a:p>
        </p:txBody>
      </p:sp>
      <p:sp>
        <p:nvSpPr>
          <p:cNvPr id="47" name="Google Shape;314;g156b864550857bb6_3">
            <a:extLst>
              <a:ext uri="{FF2B5EF4-FFF2-40B4-BE49-F238E27FC236}">
                <a16:creationId xmlns:a16="http://schemas.microsoft.com/office/drawing/2014/main" id="{F5502718-8EAF-5941-B959-DCF442978387}"/>
              </a:ext>
            </a:extLst>
          </p:cNvPr>
          <p:cNvSpPr txBox="1"/>
          <p:nvPr/>
        </p:nvSpPr>
        <p:spPr>
          <a:xfrm>
            <a:off x="5447008" y="4882527"/>
            <a:ext cx="818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>
                <a:solidFill>
                  <a:srgbClr val="FF0000"/>
                </a:solidFill>
              </a:rPr>
              <a:t>Boiled</a:t>
            </a:r>
            <a:endParaRPr sz="1600" dirty="0">
              <a:solidFill>
                <a:srgbClr val="FF0000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>
                <a:solidFill>
                  <a:srgbClr val="FF0000"/>
                </a:solidFill>
              </a:rPr>
              <a:t>egg</a:t>
            </a:r>
            <a:endParaRPr sz="1600" dirty="0">
              <a:solidFill>
                <a:srgbClr val="FF0000"/>
              </a:solidFill>
            </a:endParaRPr>
          </a:p>
        </p:txBody>
      </p:sp>
      <p:sp>
        <p:nvSpPr>
          <p:cNvPr id="48" name="Google Shape;322;g156b864550857bb6_3">
            <a:extLst>
              <a:ext uri="{FF2B5EF4-FFF2-40B4-BE49-F238E27FC236}">
                <a16:creationId xmlns:a16="http://schemas.microsoft.com/office/drawing/2014/main" id="{A023048C-3CEF-0043-A316-9FFDE5E16C62}"/>
              </a:ext>
            </a:extLst>
          </p:cNvPr>
          <p:cNvSpPr txBox="1"/>
          <p:nvPr/>
        </p:nvSpPr>
        <p:spPr>
          <a:xfrm>
            <a:off x="7926489" y="5005677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</a:t>
            </a:r>
            <a:r>
              <a:rPr lang="hu-HU" sz="1600">
                <a:solidFill>
                  <a:schemeClr val="dk1"/>
                </a:solidFill>
              </a:rPr>
              <a:t>ce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9" name="Google Shape;297;g156b864550857bb6_3">
            <a:extLst>
              <a:ext uri="{FF2B5EF4-FFF2-40B4-BE49-F238E27FC236}">
                <a16:creationId xmlns:a16="http://schemas.microsoft.com/office/drawing/2014/main" id="{C678417B-7E4A-3642-8BF0-22B1E2DA3596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917689" y="5654115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313;g156b864550857bb6_3">
            <a:extLst>
              <a:ext uri="{FF2B5EF4-FFF2-40B4-BE49-F238E27FC236}">
                <a16:creationId xmlns:a16="http://schemas.microsoft.com/office/drawing/2014/main" id="{09D389DF-A761-EB4A-AA4B-3ECA5D7F70E7}"/>
              </a:ext>
            </a:extLst>
          </p:cNvPr>
          <p:cNvSpPr txBox="1"/>
          <p:nvPr/>
        </p:nvSpPr>
        <p:spPr>
          <a:xfrm>
            <a:off x="95943" y="5093854"/>
            <a:ext cx="2582100" cy="16932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dirty="0" err="1"/>
              <a:t>Challenge</a:t>
            </a: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dirty="0"/>
              <a:t>Go </a:t>
            </a:r>
            <a:r>
              <a:rPr lang="hu-HU" dirty="0" err="1"/>
              <a:t>through</a:t>
            </a:r>
            <a:r>
              <a:rPr lang="hu-HU" dirty="0"/>
              <a:t> </a:t>
            </a:r>
            <a:r>
              <a:rPr lang="hu-HU" dirty="0" err="1"/>
              <a:t>foods</a:t>
            </a:r>
            <a:r>
              <a:rPr lang="hu-HU" dirty="0"/>
              <a:t> </a:t>
            </a:r>
            <a:r>
              <a:rPr lang="hu-HU" dirty="0" err="1"/>
              <a:t>rich</a:t>
            </a:r>
            <a:r>
              <a:rPr lang="hu-HU" dirty="0"/>
              <a:t> in </a:t>
            </a:r>
            <a:r>
              <a:rPr lang="hu-HU" dirty="0" err="1"/>
              <a:t>carbohydrates</a:t>
            </a:r>
            <a:r>
              <a:rPr lang="hu-HU" dirty="0"/>
              <a:t>! </a:t>
            </a:r>
            <a:r>
              <a:rPr lang="hu-HU" dirty="0" err="1"/>
              <a:t>Pay</a:t>
            </a:r>
            <a:r>
              <a:rPr lang="hu-HU" dirty="0"/>
              <a:t> </a:t>
            </a:r>
            <a:r>
              <a:rPr lang="hu-HU" dirty="0" err="1"/>
              <a:t>attention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fact</a:t>
            </a:r>
            <a:r>
              <a:rPr lang="hu-HU" dirty="0"/>
              <a:t> </a:t>
            </a:r>
            <a:r>
              <a:rPr lang="hu-HU" dirty="0" err="1"/>
              <a:t>that</a:t>
            </a:r>
            <a:r>
              <a:rPr lang="hu-HU" dirty="0"/>
              <a:t> </a:t>
            </a:r>
            <a:r>
              <a:rPr lang="hu-HU" dirty="0" err="1"/>
              <a:t>there</a:t>
            </a:r>
            <a:r>
              <a:rPr lang="hu-HU" dirty="0"/>
              <a:t> </a:t>
            </a:r>
            <a:r>
              <a:rPr lang="hu-HU" dirty="0" err="1"/>
              <a:t>are</a:t>
            </a:r>
            <a:r>
              <a:rPr lang="hu-HU" dirty="0"/>
              <a:t> </a:t>
            </a:r>
            <a:r>
              <a:rPr lang="hu-HU" dirty="0" err="1"/>
              <a:t>also</a:t>
            </a:r>
            <a:r>
              <a:rPr lang="hu-HU" dirty="0"/>
              <a:t> </a:t>
            </a:r>
            <a:r>
              <a:rPr lang="hu-HU" dirty="0" err="1"/>
              <a:t>food</a:t>
            </a:r>
            <a:r>
              <a:rPr lang="hu-HU" dirty="0"/>
              <a:t> </a:t>
            </a:r>
            <a:r>
              <a:rPr lang="hu-HU" dirty="0" err="1"/>
              <a:t>on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course</a:t>
            </a:r>
            <a:r>
              <a:rPr lang="hu-HU" dirty="0"/>
              <a:t> </a:t>
            </a:r>
            <a:r>
              <a:rPr lang="hu-HU" dirty="0" err="1"/>
              <a:t>that</a:t>
            </a:r>
            <a:r>
              <a:rPr lang="hu-HU" dirty="0"/>
              <a:t> </a:t>
            </a:r>
            <a:r>
              <a:rPr lang="hu-HU" dirty="0" err="1"/>
              <a:t>are</a:t>
            </a:r>
            <a:r>
              <a:rPr lang="hu-HU" dirty="0"/>
              <a:t> </a:t>
            </a:r>
            <a:r>
              <a:rPr lang="hu-HU" dirty="0" err="1"/>
              <a:t>rich</a:t>
            </a:r>
            <a:r>
              <a:rPr lang="hu-HU" dirty="0"/>
              <a:t> in protein </a:t>
            </a:r>
            <a:r>
              <a:rPr lang="hu-HU" dirty="0" err="1"/>
              <a:t>or</a:t>
            </a:r>
            <a:r>
              <a:rPr lang="hu-HU" dirty="0"/>
              <a:t> </a:t>
            </a:r>
            <a:r>
              <a:rPr lang="hu-HU" dirty="0" err="1"/>
              <a:t>fat</a:t>
            </a:r>
            <a:r>
              <a:rPr lang="hu-HU" dirty="0"/>
              <a:t> and </a:t>
            </a:r>
            <a:r>
              <a:rPr lang="hu-HU" dirty="0" err="1"/>
              <a:t>oil</a:t>
            </a:r>
            <a:r>
              <a:rPr lang="hu-HU" dirty="0"/>
              <a:t>. </a:t>
            </a:r>
            <a:r>
              <a:rPr lang="hu-HU" dirty="0" err="1"/>
              <a:t>Avoid</a:t>
            </a:r>
            <a:r>
              <a:rPr lang="hu-HU" dirty="0"/>
              <a:t> </a:t>
            </a:r>
            <a:r>
              <a:rPr lang="hu-HU" dirty="0" err="1"/>
              <a:t>those</a:t>
            </a:r>
            <a:r>
              <a:rPr lang="hu-HU" dirty="0"/>
              <a:t>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1" name="Google Shape;366;g22d89cecc96_0_18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2466" y="5199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368;g22d89cecc96_0_18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26620" y="22397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369;g22d89cecc96_0_18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2466" y="22397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370;g22d89cecc96_0_18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51195" y="22397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371;g22d89cecc96_0_18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2466" y="4790689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5" name="Google Shape;425;g1e110b7027e_0_39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6354" y="650018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6" name="Google Shape;426;g1e110b7027e_0_39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945376" y="6577531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27" name="Google Shape;427;g1e110b7027e_0_396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3638394" y="59929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28" name="Google Shape;428;g1e110b7027e_0_396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29" name="Google Shape;429;g1e110b7027e_0_39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0" name="Google Shape;430;g1e110b7027e_0_39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1" name="Google Shape;431;g1e110b7027e_0_39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2" name="Google Shape;432;g1e110b7027e_0_39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3" name="Google Shape;433;g1e110b7027e_0_39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4" name="Google Shape;434;g1e110b7027e_0_39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5" name="Google Shape;435;g1e110b7027e_0_39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6" name="Google Shape;436;g1e110b7027e_0_396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7" name="Google Shape;437;g1e110b7027e_0_39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8" name="Google Shape;438;g1e110b7027e_0_39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9" name="Google Shape;439;g1e110b7027e_0_39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442" name="Google Shape;442;g1e110b7027e_0_396"/>
          <p:cNvSpPr txBox="1"/>
          <p:nvPr/>
        </p:nvSpPr>
        <p:spPr>
          <a:xfrm>
            <a:off x="5583208" y="5865573"/>
            <a:ext cx="546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rgbClr val="FF0000"/>
                </a:solidFill>
              </a:rPr>
              <a:t>Milk</a:t>
            </a:r>
            <a:endParaRPr/>
          </a:p>
        </p:txBody>
      </p:sp>
      <p:sp>
        <p:nvSpPr>
          <p:cNvPr id="443" name="Google Shape;443;g1e110b7027e_0_396"/>
          <p:cNvSpPr txBox="1"/>
          <p:nvPr/>
        </p:nvSpPr>
        <p:spPr>
          <a:xfrm>
            <a:off x="4505926" y="4160114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chemeClr val="dk1"/>
                </a:solidFill>
              </a:rPr>
              <a:t>Porridge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4" name="Google Shape;444;g1e110b7027e_0_396"/>
          <p:cNvSpPr txBox="1"/>
          <p:nvPr/>
        </p:nvSpPr>
        <p:spPr>
          <a:xfrm>
            <a:off x="5392271" y="2314665"/>
            <a:ext cx="9366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rgbClr val="FF0000"/>
                </a:solidFill>
              </a:rPr>
              <a:t>Fried </a:t>
            </a:r>
            <a:endParaRPr sz="1600">
              <a:solidFill>
                <a:srgbClr val="FF0000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rgbClr val="FF0000"/>
                </a:solidFill>
              </a:rPr>
              <a:t>fish</a:t>
            </a:r>
            <a:endParaRPr sz="1600">
              <a:solidFill>
                <a:srgbClr val="FF0000"/>
              </a:solidFill>
            </a:endParaRPr>
          </a:p>
        </p:txBody>
      </p:sp>
      <p:sp>
        <p:nvSpPr>
          <p:cNvPr id="446" name="Google Shape;446;g1e110b7027e_0_396"/>
          <p:cNvSpPr txBox="1"/>
          <p:nvPr/>
        </p:nvSpPr>
        <p:spPr>
          <a:xfrm>
            <a:off x="4381190" y="1597889"/>
            <a:ext cx="1232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rgbClr val="FF0000"/>
                </a:solidFill>
              </a:rPr>
              <a:t>Pistachio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7" name="Google Shape;447;g1e110b7027e_0_396"/>
          <p:cNvSpPr txBox="1"/>
          <p:nvPr/>
        </p:nvSpPr>
        <p:spPr>
          <a:xfrm>
            <a:off x="773879" y="4672149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1">
                <a:solidFill>
                  <a:srgbClr val="FF0000"/>
                </a:solidFill>
              </a:rPr>
              <a:t>Solution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8" name="Google Shape;448;g1e110b7027e_0_396"/>
          <p:cNvSpPr txBox="1"/>
          <p:nvPr/>
        </p:nvSpPr>
        <p:spPr>
          <a:xfrm>
            <a:off x="2795626" y="5859669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chemeClr val="dk1"/>
                </a:solidFill>
              </a:rPr>
              <a:t>Bread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9" name="Google Shape;449;g1e110b7027e_0_396"/>
          <p:cNvSpPr txBox="1"/>
          <p:nvPr/>
        </p:nvSpPr>
        <p:spPr>
          <a:xfrm>
            <a:off x="5339201" y="715531"/>
            <a:ext cx="1063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</a:t>
            </a:r>
            <a:r>
              <a:rPr lang="hu-HU" sz="1600">
                <a:solidFill>
                  <a:schemeClr val="dk1"/>
                </a:solidFill>
              </a:rPr>
              <a:t>caro</a:t>
            </a: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ni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1" name="Google Shape;451;g1e110b7027e_0_396"/>
          <p:cNvSpPr txBox="1"/>
          <p:nvPr/>
        </p:nvSpPr>
        <p:spPr>
          <a:xfrm>
            <a:off x="3584086" y="4174995"/>
            <a:ext cx="1125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rgbClr val="FF0000"/>
                </a:solidFill>
              </a:rPr>
              <a:t>Bacon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2" name="Google Shape;452;g1e110b7027e_0_396"/>
          <p:cNvSpPr txBox="1"/>
          <p:nvPr/>
        </p:nvSpPr>
        <p:spPr>
          <a:xfrm>
            <a:off x="2822611" y="4007730"/>
            <a:ext cx="9366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>
                <a:solidFill>
                  <a:srgbClr val="FF0000"/>
                </a:solidFill>
              </a:rPr>
              <a:t>Cottage</a:t>
            </a:r>
            <a:r>
              <a:rPr lang="hu-HU" sz="1600" dirty="0">
                <a:solidFill>
                  <a:srgbClr val="FF0000"/>
                </a:solidFill>
              </a:rPr>
              <a:t> </a:t>
            </a:r>
            <a:r>
              <a:rPr lang="hu-HU" sz="1600" dirty="0" err="1">
                <a:solidFill>
                  <a:srgbClr val="FF0000"/>
                </a:solidFill>
              </a:rPr>
              <a:t>cheese</a:t>
            </a:r>
            <a:endParaRPr dirty="0"/>
          </a:p>
        </p:txBody>
      </p:sp>
      <p:sp>
        <p:nvSpPr>
          <p:cNvPr id="456" name="Google Shape;456;g1e110b7027e_0_396"/>
          <p:cNvSpPr txBox="1"/>
          <p:nvPr/>
        </p:nvSpPr>
        <p:spPr>
          <a:xfrm>
            <a:off x="5455116" y="6708598"/>
            <a:ext cx="818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rgbClr val="FF0000"/>
                </a:solidFill>
              </a:rPr>
              <a:t>Ham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4" name="Google Shape;464;g1e110b7027e_0_396"/>
          <p:cNvSpPr txBox="1"/>
          <p:nvPr/>
        </p:nvSpPr>
        <p:spPr>
          <a:xfrm>
            <a:off x="3653079" y="3167047"/>
            <a:ext cx="987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chemeClr val="dk1"/>
                </a:solidFill>
              </a:rPr>
              <a:t>Potato</a:t>
            </a:r>
            <a:endParaRPr sz="160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chemeClr val="dk1"/>
                </a:solidFill>
              </a:rPr>
              <a:t>noodle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5" name="Google Shape;465;g1e110b7027e_0_396"/>
          <p:cNvSpPr txBox="1"/>
          <p:nvPr/>
        </p:nvSpPr>
        <p:spPr>
          <a:xfrm>
            <a:off x="7063416" y="1461521"/>
            <a:ext cx="1008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chemeClr val="dk1"/>
                </a:solidFill>
              </a:rPr>
              <a:t>Muesli bar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318;g156b864550857bb6_3">
            <a:extLst>
              <a:ext uri="{FF2B5EF4-FFF2-40B4-BE49-F238E27FC236}">
                <a16:creationId xmlns:a16="http://schemas.microsoft.com/office/drawing/2014/main" id="{827438D5-7113-2441-B73D-4582E5B44A0F}"/>
              </a:ext>
            </a:extLst>
          </p:cNvPr>
          <p:cNvSpPr txBox="1"/>
          <p:nvPr/>
        </p:nvSpPr>
        <p:spPr>
          <a:xfrm>
            <a:off x="7074216" y="640724"/>
            <a:ext cx="987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>
                <a:solidFill>
                  <a:srgbClr val="FF0000"/>
                </a:solidFill>
              </a:rPr>
              <a:t>Pumpkin</a:t>
            </a:r>
            <a:endParaRPr sz="1600" dirty="0">
              <a:solidFill>
                <a:srgbClr val="FF0000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>
                <a:solidFill>
                  <a:srgbClr val="FF0000"/>
                </a:solidFill>
              </a:rPr>
              <a:t>seed</a:t>
            </a:r>
            <a:endParaRPr sz="1600" dirty="0">
              <a:solidFill>
                <a:srgbClr val="FF0000"/>
              </a:solidFill>
            </a:endParaRPr>
          </a:p>
        </p:txBody>
      </p:sp>
      <p:sp>
        <p:nvSpPr>
          <p:cNvPr id="45" name="Google Shape;327;g156b864550857bb6_3">
            <a:extLst>
              <a:ext uri="{FF2B5EF4-FFF2-40B4-BE49-F238E27FC236}">
                <a16:creationId xmlns:a16="http://schemas.microsoft.com/office/drawing/2014/main" id="{A504AC99-B76C-1D42-A8A4-2AC776C62A26}"/>
              </a:ext>
            </a:extLst>
          </p:cNvPr>
          <p:cNvSpPr txBox="1"/>
          <p:nvPr/>
        </p:nvSpPr>
        <p:spPr>
          <a:xfrm>
            <a:off x="6212364" y="1541367"/>
            <a:ext cx="98726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>
                <a:solidFill>
                  <a:srgbClr val="FF0000"/>
                </a:solidFill>
              </a:rPr>
              <a:t>Corn</a:t>
            </a:r>
            <a:endParaRPr sz="16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326;g156b864550857bb6_3">
            <a:extLst>
              <a:ext uri="{FF2B5EF4-FFF2-40B4-BE49-F238E27FC236}">
                <a16:creationId xmlns:a16="http://schemas.microsoft.com/office/drawing/2014/main" id="{32C4FCE9-9342-744F-BD1F-DC9035CF501E}"/>
              </a:ext>
            </a:extLst>
          </p:cNvPr>
          <p:cNvSpPr txBox="1"/>
          <p:nvPr/>
        </p:nvSpPr>
        <p:spPr>
          <a:xfrm>
            <a:off x="8683293" y="3305647"/>
            <a:ext cx="1218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b="0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Margarine</a:t>
            </a:r>
            <a:endParaRPr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314;g156b864550857bb6_3">
            <a:extLst>
              <a:ext uri="{FF2B5EF4-FFF2-40B4-BE49-F238E27FC236}">
                <a16:creationId xmlns:a16="http://schemas.microsoft.com/office/drawing/2014/main" id="{012B11F9-7100-2848-BDBB-0E1E2951EBE5}"/>
              </a:ext>
            </a:extLst>
          </p:cNvPr>
          <p:cNvSpPr txBox="1"/>
          <p:nvPr/>
        </p:nvSpPr>
        <p:spPr>
          <a:xfrm>
            <a:off x="5447008" y="4882527"/>
            <a:ext cx="818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>
                <a:solidFill>
                  <a:srgbClr val="FF0000"/>
                </a:solidFill>
              </a:rPr>
              <a:t>Boiled</a:t>
            </a:r>
            <a:endParaRPr sz="1600" dirty="0">
              <a:solidFill>
                <a:srgbClr val="FF0000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>
                <a:solidFill>
                  <a:srgbClr val="FF0000"/>
                </a:solidFill>
              </a:rPr>
              <a:t>egg</a:t>
            </a:r>
            <a:endParaRPr sz="1600" dirty="0">
              <a:solidFill>
                <a:srgbClr val="FF0000"/>
              </a:solidFill>
            </a:endParaRPr>
          </a:p>
        </p:txBody>
      </p:sp>
      <p:sp>
        <p:nvSpPr>
          <p:cNvPr id="48" name="Google Shape;322;g156b864550857bb6_3">
            <a:extLst>
              <a:ext uri="{FF2B5EF4-FFF2-40B4-BE49-F238E27FC236}">
                <a16:creationId xmlns:a16="http://schemas.microsoft.com/office/drawing/2014/main" id="{2B08DE60-A1CC-6E45-97A1-3367DCC23BEA}"/>
              </a:ext>
            </a:extLst>
          </p:cNvPr>
          <p:cNvSpPr txBox="1"/>
          <p:nvPr/>
        </p:nvSpPr>
        <p:spPr>
          <a:xfrm>
            <a:off x="7926489" y="5005677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</a:t>
            </a:r>
            <a:r>
              <a:rPr lang="hu-HU" sz="1600">
                <a:solidFill>
                  <a:schemeClr val="dk1"/>
                </a:solidFill>
              </a:rPr>
              <a:t>ce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9" name="Google Shape;297;g156b864550857bb6_3">
            <a:extLst>
              <a:ext uri="{FF2B5EF4-FFF2-40B4-BE49-F238E27FC236}">
                <a16:creationId xmlns:a16="http://schemas.microsoft.com/office/drawing/2014/main" id="{C538F2F0-FB01-A947-8642-5F82B7E4C06A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917689" y="5654115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313;g156b864550857bb6_3">
            <a:extLst>
              <a:ext uri="{FF2B5EF4-FFF2-40B4-BE49-F238E27FC236}">
                <a16:creationId xmlns:a16="http://schemas.microsoft.com/office/drawing/2014/main" id="{1E65F9DE-C6EC-F544-B71E-8B0A11387F25}"/>
              </a:ext>
            </a:extLst>
          </p:cNvPr>
          <p:cNvSpPr txBox="1"/>
          <p:nvPr/>
        </p:nvSpPr>
        <p:spPr>
          <a:xfrm>
            <a:off x="95943" y="5093854"/>
            <a:ext cx="2582100" cy="16932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dirty="0" err="1"/>
              <a:t>Challenge</a:t>
            </a: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dirty="0"/>
              <a:t>Go </a:t>
            </a:r>
            <a:r>
              <a:rPr lang="hu-HU" dirty="0" err="1"/>
              <a:t>through</a:t>
            </a:r>
            <a:r>
              <a:rPr lang="hu-HU" dirty="0"/>
              <a:t> </a:t>
            </a:r>
            <a:r>
              <a:rPr lang="hu-HU" dirty="0" err="1"/>
              <a:t>foods</a:t>
            </a:r>
            <a:r>
              <a:rPr lang="hu-HU" dirty="0"/>
              <a:t> </a:t>
            </a:r>
            <a:r>
              <a:rPr lang="hu-HU" dirty="0" err="1"/>
              <a:t>rich</a:t>
            </a:r>
            <a:r>
              <a:rPr lang="hu-HU" dirty="0"/>
              <a:t> in </a:t>
            </a:r>
            <a:r>
              <a:rPr lang="hu-HU" dirty="0" err="1"/>
              <a:t>carbohydrates</a:t>
            </a:r>
            <a:r>
              <a:rPr lang="hu-HU" dirty="0"/>
              <a:t>! </a:t>
            </a:r>
            <a:r>
              <a:rPr lang="hu-HU" dirty="0" err="1"/>
              <a:t>Pay</a:t>
            </a:r>
            <a:r>
              <a:rPr lang="hu-HU" dirty="0"/>
              <a:t> </a:t>
            </a:r>
            <a:r>
              <a:rPr lang="hu-HU" dirty="0" err="1"/>
              <a:t>attention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fact</a:t>
            </a:r>
            <a:r>
              <a:rPr lang="hu-HU" dirty="0"/>
              <a:t> </a:t>
            </a:r>
            <a:r>
              <a:rPr lang="hu-HU" dirty="0" err="1"/>
              <a:t>that</a:t>
            </a:r>
            <a:r>
              <a:rPr lang="hu-HU" dirty="0"/>
              <a:t> </a:t>
            </a:r>
            <a:r>
              <a:rPr lang="hu-HU" dirty="0" err="1"/>
              <a:t>there</a:t>
            </a:r>
            <a:r>
              <a:rPr lang="hu-HU" dirty="0"/>
              <a:t> </a:t>
            </a:r>
            <a:r>
              <a:rPr lang="hu-HU" dirty="0" err="1"/>
              <a:t>are</a:t>
            </a:r>
            <a:r>
              <a:rPr lang="hu-HU" dirty="0"/>
              <a:t> </a:t>
            </a:r>
            <a:r>
              <a:rPr lang="hu-HU" dirty="0" err="1"/>
              <a:t>also</a:t>
            </a:r>
            <a:r>
              <a:rPr lang="hu-HU" dirty="0"/>
              <a:t> </a:t>
            </a:r>
            <a:r>
              <a:rPr lang="hu-HU" dirty="0" err="1"/>
              <a:t>food</a:t>
            </a:r>
            <a:r>
              <a:rPr lang="hu-HU" dirty="0"/>
              <a:t> </a:t>
            </a:r>
            <a:r>
              <a:rPr lang="hu-HU" dirty="0" err="1"/>
              <a:t>on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course</a:t>
            </a:r>
            <a:r>
              <a:rPr lang="hu-HU" dirty="0"/>
              <a:t> </a:t>
            </a:r>
            <a:r>
              <a:rPr lang="hu-HU" dirty="0" err="1"/>
              <a:t>that</a:t>
            </a:r>
            <a:r>
              <a:rPr lang="hu-HU" dirty="0"/>
              <a:t> </a:t>
            </a:r>
            <a:r>
              <a:rPr lang="hu-HU" dirty="0" err="1"/>
              <a:t>are</a:t>
            </a:r>
            <a:r>
              <a:rPr lang="hu-HU" dirty="0"/>
              <a:t> </a:t>
            </a:r>
            <a:r>
              <a:rPr lang="hu-HU" dirty="0" err="1"/>
              <a:t>rich</a:t>
            </a:r>
            <a:r>
              <a:rPr lang="hu-HU" dirty="0"/>
              <a:t> in protein </a:t>
            </a:r>
            <a:r>
              <a:rPr lang="hu-HU" dirty="0" err="1"/>
              <a:t>or</a:t>
            </a:r>
            <a:r>
              <a:rPr lang="hu-HU" dirty="0"/>
              <a:t> </a:t>
            </a:r>
            <a:r>
              <a:rPr lang="hu-HU" dirty="0" err="1"/>
              <a:t>fat</a:t>
            </a:r>
            <a:r>
              <a:rPr lang="hu-HU" dirty="0"/>
              <a:t> and </a:t>
            </a:r>
            <a:r>
              <a:rPr lang="hu-HU" dirty="0" err="1"/>
              <a:t>oil</a:t>
            </a:r>
            <a:r>
              <a:rPr lang="hu-HU" dirty="0"/>
              <a:t>. </a:t>
            </a:r>
            <a:r>
              <a:rPr lang="hu-HU" dirty="0" err="1"/>
              <a:t>Avoid</a:t>
            </a:r>
            <a:r>
              <a:rPr lang="hu-HU" dirty="0"/>
              <a:t> </a:t>
            </a:r>
            <a:r>
              <a:rPr lang="hu-HU" dirty="0" err="1"/>
              <a:t>those</a:t>
            </a:r>
            <a:r>
              <a:rPr lang="hu-HU" dirty="0"/>
              <a:t>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1" name="Google Shape;454;g22d89cecc96_0_14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02359" y="478619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456;g22d89cecc96_0_14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33185" y="222974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459;g22d89cecc96_0_14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02359" y="222974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460;g22d89cecc96_0_14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02359" y="51369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462;g22d89cecc96_0_14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8051202" y="222974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417;g1e110b7027e_0_45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6339020" y="51837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418;g1e110b7027e_0_45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22550" y="478488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419;g1e110b7027e_0_45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057427" y="5654022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Google Shape;58;g1e110b7027e_0_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05449" y="308645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g1e110b7027e_0_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05449" y="394754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g1e110b7027e_0_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2992044" y="4865906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g1e110b7027e_0_5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5400000">
            <a:off x="3375361" y="4186205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g1e110b7027e_0_5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g1e110b7027e_0_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g1e110b7027e_0_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g1e110b7027e_0_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g1e110b7027e_0_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g1e110b7027e_0_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g1e110b7027e_0_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g1e110b7027e_0_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g1e110b7027e_0_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g1e110b7027e_0_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g1e110b7027e_0_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g1e110b7027e_0_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g1e110b7027e_0_5"/>
          <p:cNvSpPr txBox="1"/>
          <p:nvPr/>
        </p:nvSpPr>
        <p:spPr>
          <a:xfrm>
            <a:off x="3643794" y="3305748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chemeClr val="dk1"/>
                </a:solidFill>
              </a:rPr>
              <a:t>Porridge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g1e110b7027e_0_5"/>
          <p:cNvSpPr txBox="1"/>
          <p:nvPr/>
        </p:nvSpPr>
        <p:spPr>
          <a:xfrm>
            <a:off x="5348316" y="4030083"/>
            <a:ext cx="1008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chemeClr val="dk1"/>
                </a:solidFill>
              </a:rPr>
              <a:t>Muesli bar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g1e110b7027e_0_5"/>
          <p:cNvSpPr txBox="1"/>
          <p:nvPr/>
        </p:nvSpPr>
        <p:spPr>
          <a:xfrm>
            <a:off x="3655257" y="5035510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chemeClr val="dk1"/>
                </a:solidFill>
              </a:rPr>
              <a:t>Bread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g1e110b7027e_0_5"/>
          <p:cNvSpPr txBox="1"/>
          <p:nvPr/>
        </p:nvSpPr>
        <p:spPr>
          <a:xfrm>
            <a:off x="7888467" y="2464538"/>
            <a:ext cx="1063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chemeClr val="dk1"/>
                </a:solidFill>
              </a:rPr>
              <a:t>Macaroni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g1e110b7027e_0_5"/>
          <p:cNvSpPr txBox="1"/>
          <p:nvPr/>
        </p:nvSpPr>
        <p:spPr>
          <a:xfrm>
            <a:off x="7926426" y="5035510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chemeClr val="dk1"/>
                </a:solidFill>
              </a:rPr>
              <a:t>Rice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47;p1">
            <a:extLst>
              <a:ext uri="{FF2B5EF4-FFF2-40B4-BE49-F238E27FC236}">
                <a16:creationId xmlns:a16="http://schemas.microsoft.com/office/drawing/2014/main" id="{2BD048B0-F69E-DF49-BB7E-B7B98493C3CF}"/>
              </a:ext>
            </a:extLst>
          </p:cNvPr>
          <p:cNvSpPr txBox="1"/>
          <p:nvPr/>
        </p:nvSpPr>
        <p:spPr>
          <a:xfrm>
            <a:off x="95943" y="5093854"/>
            <a:ext cx="25821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dirty="0" err="1"/>
              <a:t>Challenge</a:t>
            </a: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dirty="0" err="1"/>
              <a:t>Work</a:t>
            </a:r>
            <a:r>
              <a:rPr lang="hu-HU" dirty="0"/>
              <a:t> </a:t>
            </a:r>
            <a:r>
              <a:rPr lang="hu-HU" dirty="0" err="1"/>
              <a:t>your</a:t>
            </a:r>
            <a:r>
              <a:rPr lang="hu-HU" dirty="0"/>
              <a:t> </a:t>
            </a:r>
            <a:r>
              <a:rPr lang="hu-HU" dirty="0" err="1"/>
              <a:t>way</a:t>
            </a:r>
            <a:r>
              <a:rPr lang="hu-HU" dirty="0"/>
              <a:t> </a:t>
            </a:r>
            <a:r>
              <a:rPr lang="hu-HU" dirty="0" err="1"/>
              <a:t>through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carb-rich</a:t>
            </a:r>
            <a:r>
              <a:rPr lang="hu-HU" dirty="0"/>
              <a:t> </a:t>
            </a:r>
            <a:r>
              <a:rPr lang="hu-HU" dirty="0" err="1"/>
              <a:t>foods</a:t>
            </a:r>
            <a:r>
              <a:rPr lang="hu-HU" dirty="0"/>
              <a:t> </a:t>
            </a:r>
            <a:r>
              <a:rPr lang="hu-HU" dirty="0" err="1"/>
              <a:t>by</a:t>
            </a:r>
            <a:r>
              <a:rPr lang="hu-HU" dirty="0"/>
              <a:t> </a:t>
            </a:r>
            <a:r>
              <a:rPr lang="hu-HU" dirty="0" err="1"/>
              <a:t>going</a:t>
            </a:r>
            <a:r>
              <a:rPr lang="hu-HU" dirty="0"/>
              <a:t> </a:t>
            </a:r>
            <a:r>
              <a:rPr lang="hu-HU" dirty="0" err="1"/>
              <a:t>through</a:t>
            </a:r>
            <a:r>
              <a:rPr lang="hu-HU" dirty="0"/>
              <a:t> </a:t>
            </a:r>
            <a:r>
              <a:rPr lang="hu-HU" dirty="0" err="1"/>
              <a:t>each</a:t>
            </a:r>
            <a:r>
              <a:rPr lang="hu-HU" dirty="0"/>
              <a:t> </a:t>
            </a:r>
            <a:r>
              <a:rPr lang="hu-HU" dirty="0" err="1"/>
              <a:t>square</a:t>
            </a:r>
            <a:r>
              <a:rPr lang="hu-HU" dirty="0"/>
              <a:t> </a:t>
            </a:r>
            <a:r>
              <a:rPr lang="hu-HU" dirty="0" err="1"/>
              <a:t>only</a:t>
            </a:r>
            <a:r>
              <a:rPr lang="hu-HU" dirty="0"/>
              <a:t> </a:t>
            </a:r>
            <a:r>
              <a:rPr lang="hu-HU" dirty="0" err="1"/>
              <a:t>once</a:t>
            </a:r>
            <a:r>
              <a:rPr lang="hu-HU" dirty="0"/>
              <a:t>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53;p1">
            <a:extLst>
              <a:ext uri="{FF2B5EF4-FFF2-40B4-BE49-F238E27FC236}">
                <a16:creationId xmlns:a16="http://schemas.microsoft.com/office/drawing/2014/main" id="{B0D6EADF-EAB6-314C-B09D-EEAB07790648}"/>
              </a:ext>
            </a:extLst>
          </p:cNvPr>
          <p:cNvSpPr txBox="1"/>
          <p:nvPr/>
        </p:nvSpPr>
        <p:spPr>
          <a:xfrm>
            <a:off x="6195790" y="1452036"/>
            <a:ext cx="987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>
                <a:solidFill>
                  <a:schemeClr val="dk1"/>
                </a:solidFill>
              </a:rPr>
              <a:t>Potato</a:t>
            </a:r>
            <a:endParaRPr sz="1600" dirty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>
                <a:solidFill>
                  <a:schemeClr val="dk1"/>
                </a:solidFill>
              </a:rPr>
              <a:t>noodle</a:t>
            </a:r>
            <a:endParaRPr sz="1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5" name="Google Shape;80;g22ccb46d30d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91518" y="13742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81;g22ccb46d30d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22249" y="308027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82;g22ccb46d30d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75953" y="391992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83;g22ccb46d30d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91518" y="480143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84;g22ccb46d30d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22249" y="479842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85;g22ccb46d30d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62305" y="5655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86;g22ccb46d30d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47120" y="5655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87;g22ccb46d30d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58818" y="1377773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g1e110b7027e_0_1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05449" y="308645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g1e110b7027e_0_11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05449" y="394754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g1e110b7027e_0_11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2992044" y="4865906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g1e110b7027e_0_118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5400000">
            <a:off x="3375361" y="4186205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g1e110b7027e_0_118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g1e110b7027e_0_1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g1e110b7027e_0_11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g1e110b7027e_0_11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g1e110b7027e_0_11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g1e110b7027e_0_11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g1e110b7027e_0_11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g1e110b7027e_0_11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g1e110b7027e_0_118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g1e110b7027e_0_11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g1e110b7027e_0_11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g1e110b7027e_0_11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g1e110b7027e_0_118"/>
          <p:cNvSpPr txBox="1"/>
          <p:nvPr/>
        </p:nvSpPr>
        <p:spPr>
          <a:xfrm>
            <a:off x="3643794" y="3305748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chemeClr val="dk1"/>
                </a:solidFill>
              </a:rPr>
              <a:t>Porridge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g1e110b7027e_0_118"/>
          <p:cNvSpPr txBox="1"/>
          <p:nvPr/>
        </p:nvSpPr>
        <p:spPr>
          <a:xfrm>
            <a:off x="5348316" y="4030083"/>
            <a:ext cx="1008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chemeClr val="dk1"/>
                </a:solidFill>
              </a:rPr>
              <a:t>Muesli bar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g1e110b7027e_0_118"/>
          <p:cNvSpPr txBox="1"/>
          <p:nvPr/>
        </p:nvSpPr>
        <p:spPr>
          <a:xfrm>
            <a:off x="3655257" y="5035510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chemeClr val="dk1"/>
                </a:solidFill>
              </a:rPr>
              <a:t>Bread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g1e110b7027e_0_118"/>
          <p:cNvSpPr txBox="1"/>
          <p:nvPr/>
        </p:nvSpPr>
        <p:spPr>
          <a:xfrm>
            <a:off x="7888467" y="2464538"/>
            <a:ext cx="1063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chemeClr val="dk1"/>
                </a:solidFill>
              </a:rPr>
              <a:t>Macaroni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g1e110b7027e_0_118"/>
          <p:cNvSpPr txBox="1"/>
          <p:nvPr/>
        </p:nvSpPr>
        <p:spPr>
          <a:xfrm>
            <a:off x="7926426" y="5035510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chemeClr val="dk1"/>
                </a:solidFill>
              </a:rPr>
              <a:t>Rice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47;p1">
            <a:extLst>
              <a:ext uri="{FF2B5EF4-FFF2-40B4-BE49-F238E27FC236}">
                <a16:creationId xmlns:a16="http://schemas.microsoft.com/office/drawing/2014/main" id="{1CC95EA4-C562-D34E-9423-AE6E3B61DD0F}"/>
              </a:ext>
            </a:extLst>
          </p:cNvPr>
          <p:cNvSpPr txBox="1"/>
          <p:nvPr/>
        </p:nvSpPr>
        <p:spPr>
          <a:xfrm>
            <a:off x="95943" y="5093854"/>
            <a:ext cx="25821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dirty="0" err="1"/>
              <a:t>Challenge</a:t>
            </a: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dirty="0" err="1"/>
              <a:t>Work</a:t>
            </a:r>
            <a:r>
              <a:rPr lang="hu-HU" dirty="0"/>
              <a:t> </a:t>
            </a:r>
            <a:r>
              <a:rPr lang="hu-HU" dirty="0" err="1"/>
              <a:t>your</a:t>
            </a:r>
            <a:r>
              <a:rPr lang="hu-HU" dirty="0"/>
              <a:t> </a:t>
            </a:r>
            <a:r>
              <a:rPr lang="hu-HU" dirty="0" err="1"/>
              <a:t>way</a:t>
            </a:r>
            <a:r>
              <a:rPr lang="hu-HU" dirty="0"/>
              <a:t> </a:t>
            </a:r>
            <a:r>
              <a:rPr lang="hu-HU" dirty="0" err="1"/>
              <a:t>through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carb-rich</a:t>
            </a:r>
            <a:r>
              <a:rPr lang="hu-HU" dirty="0"/>
              <a:t> </a:t>
            </a:r>
            <a:r>
              <a:rPr lang="hu-HU" dirty="0" err="1"/>
              <a:t>foods</a:t>
            </a:r>
            <a:r>
              <a:rPr lang="hu-HU" dirty="0"/>
              <a:t> </a:t>
            </a:r>
            <a:r>
              <a:rPr lang="hu-HU" dirty="0" err="1"/>
              <a:t>by</a:t>
            </a:r>
            <a:r>
              <a:rPr lang="hu-HU" dirty="0"/>
              <a:t> </a:t>
            </a:r>
            <a:r>
              <a:rPr lang="hu-HU" dirty="0" err="1"/>
              <a:t>going</a:t>
            </a:r>
            <a:r>
              <a:rPr lang="hu-HU" dirty="0"/>
              <a:t> </a:t>
            </a:r>
            <a:r>
              <a:rPr lang="hu-HU" dirty="0" err="1"/>
              <a:t>through</a:t>
            </a:r>
            <a:r>
              <a:rPr lang="hu-HU" dirty="0"/>
              <a:t> </a:t>
            </a:r>
            <a:r>
              <a:rPr lang="hu-HU" dirty="0" err="1"/>
              <a:t>each</a:t>
            </a:r>
            <a:r>
              <a:rPr lang="hu-HU" dirty="0"/>
              <a:t> </a:t>
            </a:r>
            <a:r>
              <a:rPr lang="hu-HU" dirty="0" err="1"/>
              <a:t>square</a:t>
            </a:r>
            <a:r>
              <a:rPr lang="hu-HU" dirty="0"/>
              <a:t> </a:t>
            </a:r>
            <a:r>
              <a:rPr lang="hu-HU" dirty="0" err="1"/>
              <a:t>only</a:t>
            </a:r>
            <a:r>
              <a:rPr lang="hu-HU" dirty="0"/>
              <a:t> </a:t>
            </a:r>
            <a:r>
              <a:rPr lang="hu-HU" dirty="0" err="1"/>
              <a:t>once</a:t>
            </a:r>
            <a:r>
              <a:rPr lang="hu-HU" dirty="0"/>
              <a:t>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53;p1">
            <a:extLst>
              <a:ext uri="{FF2B5EF4-FFF2-40B4-BE49-F238E27FC236}">
                <a16:creationId xmlns:a16="http://schemas.microsoft.com/office/drawing/2014/main" id="{64D12434-D3CD-E34B-B8E9-747AB2A7BD73}"/>
              </a:ext>
            </a:extLst>
          </p:cNvPr>
          <p:cNvSpPr txBox="1"/>
          <p:nvPr/>
        </p:nvSpPr>
        <p:spPr>
          <a:xfrm>
            <a:off x="6195790" y="1452036"/>
            <a:ext cx="987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>
                <a:solidFill>
                  <a:schemeClr val="dk1"/>
                </a:solidFill>
              </a:rPr>
              <a:t>Potato</a:t>
            </a:r>
            <a:endParaRPr sz="1600" dirty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>
                <a:solidFill>
                  <a:schemeClr val="dk1"/>
                </a:solidFill>
              </a:rPr>
              <a:t>noodle</a:t>
            </a:r>
            <a:endParaRPr sz="1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5" name="Google Shape;81;g22ccb46d30d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22249" y="308027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82;g22ccb46d30d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75953" y="391992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83;g22ccb46d30d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91518" y="480143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85;g22ccb46d30d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62305" y="5655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87;g22ccb46d30d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58818" y="13777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117;g22ccb46d30d_0_11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491518" y="13777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118;g22ccb46d30d_0_11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058818" y="5655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119;g22ccb46d30d_0_11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622249" y="4798187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Google Shape;128;g1e110b7027e_0_7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05449" y="308645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g1e110b7027e_0_7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05449" y="394754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g1e110b7027e_0_7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2992044" y="4865906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g1e110b7027e_0_75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5400000">
            <a:off x="3375361" y="4186205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g1e110b7027e_0_75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g1e110b7027e_0_7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g1e110b7027e_0_7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g1e110b7027e_0_7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g1e110b7027e_0_7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g1e110b7027e_0_7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g1e110b7027e_0_7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g1e110b7027e_0_7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g1e110b7027e_0_7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g1e110b7027e_0_7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g1e110b7027e_0_7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g1e110b7027e_0_7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g1e110b7027e_0_75"/>
          <p:cNvSpPr txBox="1"/>
          <p:nvPr/>
        </p:nvSpPr>
        <p:spPr>
          <a:xfrm>
            <a:off x="3643794" y="3305748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chemeClr val="dk1"/>
                </a:solidFill>
              </a:rPr>
              <a:t>Porridge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g1e110b7027e_0_75"/>
          <p:cNvSpPr txBox="1"/>
          <p:nvPr/>
        </p:nvSpPr>
        <p:spPr>
          <a:xfrm>
            <a:off x="5348316" y="4030083"/>
            <a:ext cx="1008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chemeClr val="dk1"/>
                </a:solidFill>
              </a:rPr>
              <a:t>Muesli bar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g1e110b7027e_0_75"/>
          <p:cNvSpPr txBox="1"/>
          <p:nvPr/>
        </p:nvSpPr>
        <p:spPr>
          <a:xfrm>
            <a:off x="773879" y="4672149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1">
                <a:solidFill>
                  <a:srgbClr val="FF0000"/>
                </a:solidFill>
              </a:rPr>
              <a:t>Solution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g1e110b7027e_0_75"/>
          <p:cNvSpPr txBox="1"/>
          <p:nvPr/>
        </p:nvSpPr>
        <p:spPr>
          <a:xfrm>
            <a:off x="3655257" y="5035510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chemeClr val="dk1"/>
                </a:solidFill>
              </a:rPr>
              <a:t>Bread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g1e110b7027e_0_75"/>
          <p:cNvSpPr txBox="1"/>
          <p:nvPr/>
        </p:nvSpPr>
        <p:spPr>
          <a:xfrm>
            <a:off x="7888467" y="2464538"/>
            <a:ext cx="1063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chemeClr val="dk1"/>
                </a:solidFill>
              </a:rPr>
              <a:t>Macaroni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g1e110b7027e_0_75"/>
          <p:cNvSpPr txBox="1"/>
          <p:nvPr/>
        </p:nvSpPr>
        <p:spPr>
          <a:xfrm>
            <a:off x="7926426" y="5035510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chemeClr val="dk1"/>
                </a:solidFill>
              </a:rPr>
              <a:t>Rice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1" name="Google Shape;151;g1e110b7027e_0_7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764521" y="394754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g1e110b7027e_0_7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764490" y="565504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g1e110b7027e_0_7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058818" y="13742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g1e110b7027e_0_7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491518" y="480381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g1e110b7027e_0_7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22249" y="3086453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47;p1">
            <a:extLst>
              <a:ext uri="{FF2B5EF4-FFF2-40B4-BE49-F238E27FC236}">
                <a16:creationId xmlns:a16="http://schemas.microsoft.com/office/drawing/2014/main" id="{78C94EC9-1C7D-8643-9020-579A17AC9A57}"/>
              </a:ext>
            </a:extLst>
          </p:cNvPr>
          <p:cNvSpPr txBox="1"/>
          <p:nvPr/>
        </p:nvSpPr>
        <p:spPr>
          <a:xfrm>
            <a:off x="95943" y="5093854"/>
            <a:ext cx="25821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dirty="0" err="1"/>
              <a:t>Challenge</a:t>
            </a: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dirty="0" err="1"/>
              <a:t>Work</a:t>
            </a:r>
            <a:r>
              <a:rPr lang="hu-HU" dirty="0"/>
              <a:t> </a:t>
            </a:r>
            <a:r>
              <a:rPr lang="hu-HU" dirty="0" err="1"/>
              <a:t>your</a:t>
            </a:r>
            <a:r>
              <a:rPr lang="hu-HU" dirty="0"/>
              <a:t> </a:t>
            </a:r>
            <a:r>
              <a:rPr lang="hu-HU" dirty="0" err="1"/>
              <a:t>way</a:t>
            </a:r>
            <a:r>
              <a:rPr lang="hu-HU" dirty="0"/>
              <a:t> </a:t>
            </a:r>
            <a:r>
              <a:rPr lang="hu-HU" dirty="0" err="1"/>
              <a:t>through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carb-rich</a:t>
            </a:r>
            <a:r>
              <a:rPr lang="hu-HU" dirty="0"/>
              <a:t> </a:t>
            </a:r>
            <a:r>
              <a:rPr lang="hu-HU" dirty="0" err="1"/>
              <a:t>foods</a:t>
            </a:r>
            <a:r>
              <a:rPr lang="hu-HU" dirty="0"/>
              <a:t> </a:t>
            </a:r>
            <a:r>
              <a:rPr lang="hu-HU" dirty="0" err="1"/>
              <a:t>by</a:t>
            </a:r>
            <a:r>
              <a:rPr lang="hu-HU" dirty="0"/>
              <a:t> </a:t>
            </a:r>
            <a:r>
              <a:rPr lang="hu-HU" dirty="0" err="1"/>
              <a:t>going</a:t>
            </a:r>
            <a:r>
              <a:rPr lang="hu-HU" dirty="0"/>
              <a:t> </a:t>
            </a:r>
            <a:r>
              <a:rPr lang="hu-HU" dirty="0" err="1"/>
              <a:t>through</a:t>
            </a:r>
            <a:r>
              <a:rPr lang="hu-HU" dirty="0"/>
              <a:t> </a:t>
            </a:r>
            <a:r>
              <a:rPr lang="hu-HU" dirty="0" err="1"/>
              <a:t>each</a:t>
            </a:r>
            <a:r>
              <a:rPr lang="hu-HU" dirty="0"/>
              <a:t> </a:t>
            </a:r>
            <a:r>
              <a:rPr lang="hu-HU" dirty="0" err="1"/>
              <a:t>square</a:t>
            </a:r>
            <a:r>
              <a:rPr lang="hu-HU" dirty="0"/>
              <a:t> </a:t>
            </a:r>
            <a:r>
              <a:rPr lang="hu-HU" dirty="0" err="1"/>
              <a:t>only</a:t>
            </a:r>
            <a:r>
              <a:rPr lang="hu-HU" dirty="0"/>
              <a:t> </a:t>
            </a:r>
            <a:r>
              <a:rPr lang="hu-HU" dirty="0" err="1"/>
              <a:t>once</a:t>
            </a:r>
            <a:r>
              <a:rPr lang="hu-HU" dirty="0"/>
              <a:t>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53;p1">
            <a:extLst>
              <a:ext uri="{FF2B5EF4-FFF2-40B4-BE49-F238E27FC236}">
                <a16:creationId xmlns:a16="http://schemas.microsoft.com/office/drawing/2014/main" id="{98D8EAB3-BA0E-3C43-B130-F62C47D0A9CC}"/>
              </a:ext>
            </a:extLst>
          </p:cNvPr>
          <p:cNvSpPr txBox="1"/>
          <p:nvPr/>
        </p:nvSpPr>
        <p:spPr>
          <a:xfrm>
            <a:off x="6195790" y="1452036"/>
            <a:ext cx="987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>
                <a:solidFill>
                  <a:schemeClr val="dk1"/>
                </a:solidFill>
              </a:rPr>
              <a:t>Potato</a:t>
            </a:r>
            <a:endParaRPr sz="1600" dirty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>
                <a:solidFill>
                  <a:schemeClr val="dk1"/>
                </a:solidFill>
              </a:rPr>
              <a:t>noodle</a:t>
            </a:r>
            <a:endParaRPr sz="1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6" name="Google Shape;117;g22ccb46d30d_0_11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491518" y="13777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118;g22ccb46d30d_0_11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058818" y="5655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119;g22ccb46d30d_0_11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622249" y="4798187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05449" y="308645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05449" y="394754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2992044" y="4865906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2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5400000">
            <a:off x="3375361" y="4186205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p2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p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p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p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2"/>
          <p:cNvSpPr txBox="1"/>
          <p:nvPr/>
        </p:nvSpPr>
        <p:spPr>
          <a:xfrm>
            <a:off x="95943" y="5093854"/>
            <a:ext cx="2582100" cy="8310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dirty="0" err="1"/>
              <a:t>Challenge</a:t>
            </a: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dirty="0"/>
              <a:t>Go </a:t>
            </a:r>
            <a:r>
              <a:rPr lang="hu-HU" dirty="0" err="1"/>
              <a:t>through</a:t>
            </a:r>
            <a:r>
              <a:rPr lang="hu-HU" dirty="0"/>
              <a:t> </a:t>
            </a:r>
            <a:r>
              <a:rPr lang="hu-HU" dirty="0" err="1"/>
              <a:t>foods</a:t>
            </a:r>
            <a:r>
              <a:rPr lang="hu-HU" dirty="0"/>
              <a:t> </a:t>
            </a:r>
            <a:r>
              <a:rPr lang="hu-HU" dirty="0" err="1"/>
              <a:t>rich</a:t>
            </a:r>
            <a:r>
              <a:rPr lang="hu-HU" dirty="0"/>
              <a:t> in </a:t>
            </a:r>
            <a:r>
              <a:rPr lang="hu-HU" dirty="0" err="1"/>
              <a:t>carbohydrates</a:t>
            </a:r>
            <a:r>
              <a:rPr lang="hu-HU" dirty="0"/>
              <a:t>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p2"/>
          <p:cNvSpPr txBox="1"/>
          <p:nvPr/>
        </p:nvSpPr>
        <p:spPr>
          <a:xfrm>
            <a:off x="3643794" y="3305748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chemeClr val="dk1"/>
                </a:solidFill>
              </a:rPr>
              <a:t>Porridge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2"/>
          <p:cNvSpPr txBox="1"/>
          <p:nvPr/>
        </p:nvSpPr>
        <p:spPr>
          <a:xfrm>
            <a:off x="3655257" y="5035510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chemeClr val="dk1"/>
                </a:solidFill>
              </a:rPr>
              <a:t>Bread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2"/>
          <p:cNvSpPr txBox="1"/>
          <p:nvPr/>
        </p:nvSpPr>
        <p:spPr>
          <a:xfrm>
            <a:off x="7888467" y="2464538"/>
            <a:ext cx="1063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</a:t>
            </a:r>
            <a:r>
              <a:rPr lang="hu-HU" sz="1600">
                <a:solidFill>
                  <a:schemeClr val="dk1"/>
                </a:solidFill>
              </a:rPr>
              <a:t>caro</a:t>
            </a: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ni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2"/>
          <p:cNvSpPr txBox="1"/>
          <p:nvPr/>
        </p:nvSpPr>
        <p:spPr>
          <a:xfrm>
            <a:off x="7926426" y="5035510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</a:t>
            </a:r>
            <a:r>
              <a:rPr lang="hu-HU" sz="1600">
                <a:solidFill>
                  <a:schemeClr val="dk1"/>
                </a:solidFill>
              </a:rPr>
              <a:t>ce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2"/>
          <p:cNvSpPr txBox="1"/>
          <p:nvPr/>
        </p:nvSpPr>
        <p:spPr>
          <a:xfrm>
            <a:off x="5348316" y="4030083"/>
            <a:ext cx="1008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chemeClr val="dk1"/>
                </a:solidFill>
              </a:rPr>
              <a:t>Muesli bar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53;p1">
            <a:extLst>
              <a:ext uri="{FF2B5EF4-FFF2-40B4-BE49-F238E27FC236}">
                <a16:creationId xmlns:a16="http://schemas.microsoft.com/office/drawing/2014/main" id="{A0E64292-5A25-9445-A2B9-EE7D6EFCD733}"/>
              </a:ext>
            </a:extLst>
          </p:cNvPr>
          <p:cNvSpPr txBox="1"/>
          <p:nvPr/>
        </p:nvSpPr>
        <p:spPr>
          <a:xfrm>
            <a:off x="6195790" y="1452036"/>
            <a:ext cx="987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>
                <a:solidFill>
                  <a:schemeClr val="dk1"/>
                </a:solidFill>
              </a:rPr>
              <a:t>Potato</a:t>
            </a:r>
            <a:endParaRPr sz="1600" dirty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>
                <a:solidFill>
                  <a:schemeClr val="dk1"/>
                </a:solidFill>
              </a:rPr>
              <a:t>noodle</a:t>
            </a:r>
            <a:endParaRPr sz="1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" name="Google Shape;191;g1e110b7027e_0_15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05449" y="308645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g1e110b7027e_0_15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05449" y="394754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g1e110b7027e_0_15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2992044" y="4865906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g1e110b7027e_0_155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5400000">
            <a:off x="3375361" y="4186205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g1e110b7027e_0_155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g1e110b7027e_0_15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g1e110b7027e_0_15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g1e110b7027e_0_15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g1e110b7027e_0_15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g1e110b7027e_0_15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g1e110b7027e_0_15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g1e110b7027e_0_15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g1e110b7027e_0_15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g1e110b7027e_0_15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Google Shape;205;g1e110b7027e_0_15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g1e110b7027e_0_15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208" name="Google Shape;208;g1e110b7027e_0_155"/>
          <p:cNvSpPr txBox="1"/>
          <p:nvPr/>
        </p:nvSpPr>
        <p:spPr>
          <a:xfrm>
            <a:off x="3643794" y="3305748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chemeClr val="dk1"/>
                </a:solidFill>
              </a:rPr>
              <a:t>Porridge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g1e110b7027e_0_155"/>
          <p:cNvSpPr txBox="1"/>
          <p:nvPr/>
        </p:nvSpPr>
        <p:spPr>
          <a:xfrm>
            <a:off x="3655257" y="5035510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chemeClr val="dk1"/>
                </a:solidFill>
              </a:rPr>
              <a:t>Bread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g1e110b7027e_0_155"/>
          <p:cNvSpPr txBox="1"/>
          <p:nvPr/>
        </p:nvSpPr>
        <p:spPr>
          <a:xfrm>
            <a:off x="7888467" y="2464538"/>
            <a:ext cx="1063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</a:t>
            </a:r>
            <a:r>
              <a:rPr lang="hu-HU" sz="1600">
                <a:solidFill>
                  <a:schemeClr val="dk1"/>
                </a:solidFill>
              </a:rPr>
              <a:t>caro</a:t>
            </a: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ni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g1e110b7027e_0_155"/>
          <p:cNvSpPr txBox="1"/>
          <p:nvPr/>
        </p:nvSpPr>
        <p:spPr>
          <a:xfrm>
            <a:off x="7926426" y="5035510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</a:t>
            </a:r>
            <a:r>
              <a:rPr lang="hu-HU" sz="1600">
                <a:solidFill>
                  <a:schemeClr val="dk1"/>
                </a:solidFill>
              </a:rPr>
              <a:t>ce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g1e110b7027e_0_155"/>
          <p:cNvSpPr txBox="1"/>
          <p:nvPr/>
        </p:nvSpPr>
        <p:spPr>
          <a:xfrm>
            <a:off x="5348316" y="4030083"/>
            <a:ext cx="1008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chemeClr val="dk1"/>
                </a:solidFill>
              </a:rPr>
              <a:t>Muesli bar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180;p2">
            <a:extLst>
              <a:ext uri="{FF2B5EF4-FFF2-40B4-BE49-F238E27FC236}">
                <a16:creationId xmlns:a16="http://schemas.microsoft.com/office/drawing/2014/main" id="{9E4F3EFC-B686-5340-AACC-2707F9D3C6A8}"/>
              </a:ext>
            </a:extLst>
          </p:cNvPr>
          <p:cNvSpPr txBox="1"/>
          <p:nvPr/>
        </p:nvSpPr>
        <p:spPr>
          <a:xfrm>
            <a:off x="95943" y="5093854"/>
            <a:ext cx="2582100" cy="8310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dirty="0" err="1"/>
              <a:t>Challenge</a:t>
            </a: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dirty="0"/>
              <a:t>Go </a:t>
            </a:r>
            <a:r>
              <a:rPr lang="hu-HU" dirty="0" err="1"/>
              <a:t>through</a:t>
            </a:r>
            <a:r>
              <a:rPr lang="hu-HU" dirty="0"/>
              <a:t> </a:t>
            </a:r>
            <a:r>
              <a:rPr lang="hu-HU" dirty="0" err="1"/>
              <a:t>foods</a:t>
            </a:r>
            <a:r>
              <a:rPr lang="hu-HU" dirty="0"/>
              <a:t> </a:t>
            </a:r>
            <a:r>
              <a:rPr lang="hu-HU" dirty="0" err="1"/>
              <a:t>rich</a:t>
            </a:r>
            <a:r>
              <a:rPr lang="hu-HU" dirty="0"/>
              <a:t> in </a:t>
            </a:r>
            <a:r>
              <a:rPr lang="hu-HU" dirty="0" err="1"/>
              <a:t>carbohydrates</a:t>
            </a:r>
            <a:r>
              <a:rPr lang="hu-HU" dirty="0"/>
              <a:t>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53;p1">
            <a:extLst>
              <a:ext uri="{FF2B5EF4-FFF2-40B4-BE49-F238E27FC236}">
                <a16:creationId xmlns:a16="http://schemas.microsoft.com/office/drawing/2014/main" id="{58F04F6F-257D-C94C-88FB-3BAF29ABA0D4}"/>
              </a:ext>
            </a:extLst>
          </p:cNvPr>
          <p:cNvSpPr txBox="1"/>
          <p:nvPr/>
        </p:nvSpPr>
        <p:spPr>
          <a:xfrm>
            <a:off x="6195790" y="1452036"/>
            <a:ext cx="987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>
                <a:solidFill>
                  <a:schemeClr val="dk1"/>
                </a:solidFill>
              </a:rPr>
              <a:t>Potato</a:t>
            </a:r>
            <a:endParaRPr sz="1600" dirty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>
                <a:solidFill>
                  <a:schemeClr val="dk1"/>
                </a:solidFill>
              </a:rPr>
              <a:t>noodle</a:t>
            </a:r>
            <a:endParaRPr sz="1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5" name="Google Shape;214;g22d89cecc96_0_7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91518" y="13742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215;g22d89cecc96_0_7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62335" y="22352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216;g22d89cecc96_0_7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5449" y="13742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217;g22d89cecc96_0_7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17626" y="13742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218;g22d89cecc96_0_7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17626" y="22352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219;g22d89cecc96_0_7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62335" y="56442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220;g22d89cecc96_0_7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50295" y="56442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221;g22d89cecc96_0_7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50295" y="3947673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6" name="Google Shape;226;g1e110b7027e_0_26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05449" y="308645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g1e110b7027e_0_26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05449" y="394754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Google Shape;228;g1e110b7027e_0_26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2992044" y="4865906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9" name="Google Shape;229;g1e110b7027e_0_268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5400000">
            <a:off x="3375361" y="4186205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0" name="Google Shape;230;g1e110b7027e_0_268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1" name="Google Shape;231;g1e110b7027e_0_26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Google Shape;232;g1e110b7027e_0_26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Google Shape;233;g1e110b7027e_0_26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g1e110b7027e_0_26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g1e110b7027e_0_26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Google Shape;236;g1e110b7027e_0_26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Google Shape;237;g1e110b7027e_0_26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g1e110b7027e_0_268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g1e110b7027e_0_26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g1e110b7027e_0_26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Google Shape;241;g1e110b7027e_0_26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243" name="Google Shape;243;g1e110b7027e_0_268"/>
          <p:cNvSpPr txBox="1"/>
          <p:nvPr/>
        </p:nvSpPr>
        <p:spPr>
          <a:xfrm>
            <a:off x="3643794" y="3305748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chemeClr val="dk1"/>
                </a:solidFill>
              </a:rPr>
              <a:t>Porridge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" name="Google Shape;244;g1e110b7027e_0_268"/>
          <p:cNvSpPr txBox="1"/>
          <p:nvPr/>
        </p:nvSpPr>
        <p:spPr>
          <a:xfrm>
            <a:off x="3655257" y="5035510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chemeClr val="dk1"/>
                </a:solidFill>
              </a:rPr>
              <a:t>Bread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g1e110b7027e_0_268"/>
          <p:cNvSpPr txBox="1"/>
          <p:nvPr/>
        </p:nvSpPr>
        <p:spPr>
          <a:xfrm>
            <a:off x="7888467" y="2464538"/>
            <a:ext cx="1063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</a:t>
            </a:r>
            <a:r>
              <a:rPr lang="hu-HU" sz="1600">
                <a:solidFill>
                  <a:schemeClr val="dk1"/>
                </a:solidFill>
              </a:rPr>
              <a:t>caro</a:t>
            </a: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ni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g1e110b7027e_0_268"/>
          <p:cNvSpPr txBox="1"/>
          <p:nvPr/>
        </p:nvSpPr>
        <p:spPr>
          <a:xfrm>
            <a:off x="7926426" y="5035510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</a:t>
            </a:r>
            <a:r>
              <a:rPr lang="hu-HU" sz="1600">
                <a:solidFill>
                  <a:schemeClr val="dk1"/>
                </a:solidFill>
              </a:rPr>
              <a:t>ce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g1e110b7027e_0_268"/>
          <p:cNvSpPr txBox="1"/>
          <p:nvPr/>
        </p:nvSpPr>
        <p:spPr>
          <a:xfrm>
            <a:off x="5348316" y="4030083"/>
            <a:ext cx="1008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chemeClr val="dk1"/>
                </a:solidFill>
              </a:rPr>
              <a:t>Muesli bar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4" name="Google Shape;254;g1e110b7027e_0_26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5489227" y="1387909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5" name="Google Shape;255;g1e110b7027e_0_26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8056643" y="3947216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180;p2">
            <a:extLst>
              <a:ext uri="{FF2B5EF4-FFF2-40B4-BE49-F238E27FC236}">
                <a16:creationId xmlns:a16="http://schemas.microsoft.com/office/drawing/2014/main" id="{C3DECC36-5A85-B74E-A956-1C9F67E45ACC}"/>
              </a:ext>
            </a:extLst>
          </p:cNvPr>
          <p:cNvSpPr txBox="1"/>
          <p:nvPr/>
        </p:nvSpPr>
        <p:spPr>
          <a:xfrm>
            <a:off x="95943" y="5093854"/>
            <a:ext cx="2582100" cy="8310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dirty="0" err="1"/>
              <a:t>Challenge</a:t>
            </a: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dirty="0"/>
              <a:t>Go </a:t>
            </a:r>
            <a:r>
              <a:rPr lang="hu-HU" dirty="0" err="1"/>
              <a:t>through</a:t>
            </a:r>
            <a:r>
              <a:rPr lang="hu-HU" dirty="0"/>
              <a:t> </a:t>
            </a:r>
            <a:r>
              <a:rPr lang="hu-HU" dirty="0" err="1"/>
              <a:t>foods</a:t>
            </a:r>
            <a:r>
              <a:rPr lang="hu-HU" dirty="0"/>
              <a:t> </a:t>
            </a:r>
            <a:r>
              <a:rPr lang="hu-HU" dirty="0" err="1"/>
              <a:t>rich</a:t>
            </a:r>
            <a:r>
              <a:rPr lang="hu-HU" dirty="0"/>
              <a:t> in </a:t>
            </a:r>
            <a:r>
              <a:rPr lang="hu-HU" dirty="0" err="1"/>
              <a:t>carbohydrates</a:t>
            </a:r>
            <a:r>
              <a:rPr lang="hu-HU" dirty="0"/>
              <a:t>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53;p1">
            <a:extLst>
              <a:ext uri="{FF2B5EF4-FFF2-40B4-BE49-F238E27FC236}">
                <a16:creationId xmlns:a16="http://schemas.microsoft.com/office/drawing/2014/main" id="{DE2A3223-70B7-414A-BD4B-DA6CA95AFEE8}"/>
              </a:ext>
            </a:extLst>
          </p:cNvPr>
          <p:cNvSpPr txBox="1"/>
          <p:nvPr/>
        </p:nvSpPr>
        <p:spPr>
          <a:xfrm>
            <a:off x="6195790" y="1452036"/>
            <a:ext cx="987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>
                <a:solidFill>
                  <a:schemeClr val="dk1"/>
                </a:solidFill>
              </a:rPr>
              <a:t>Potato</a:t>
            </a:r>
            <a:endParaRPr sz="1600" dirty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>
                <a:solidFill>
                  <a:schemeClr val="dk1"/>
                </a:solidFill>
              </a:rPr>
              <a:t>noodle</a:t>
            </a:r>
            <a:endParaRPr sz="1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5" name="Google Shape;215;g22d89cecc96_0_7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62335" y="22352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217;g22d89cecc96_0_7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17626" y="13742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218;g22d89cecc96_0_7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17626" y="22352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219;g22d89cecc96_0_7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62335" y="56442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220;g22d89cecc96_0_7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50295" y="56442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255;g22d89cecc96_0_10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05449" y="1374261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1" name="Google Shape;261;g1e110b7027e_0_2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05449" y="308645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Google Shape;262;g1e110b7027e_0_2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05449" y="394754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g1e110b7027e_0_22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2992044" y="4865906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g1e110b7027e_0_225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5400000">
            <a:off x="3375361" y="4186205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Google Shape;265;g1e110b7027e_0_225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6" name="Google Shape;266;g1e110b7027e_0_2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7" name="Google Shape;267;g1e110b7027e_0_22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8" name="Google Shape;268;g1e110b7027e_0_2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Google Shape;269;g1e110b7027e_0_22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Google Shape;270;g1e110b7027e_0_22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" name="Google Shape;271;g1e110b7027e_0_22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Google Shape;272;g1e110b7027e_0_22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3" name="Google Shape;273;g1e110b7027e_0_22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4" name="Google Shape;274;g1e110b7027e_0_22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5" name="Google Shape;275;g1e110b7027e_0_22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6" name="Google Shape;276;g1e110b7027e_0_22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278" name="Google Shape;278;g1e110b7027e_0_225"/>
          <p:cNvSpPr txBox="1"/>
          <p:nvPr/>
        </p:nvSpPr>
        <p:spPr>
          <a:xfrm>
            <a:off x="3643794" y="3305748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chemeClr val="dk1"/>
                </a:solidFill>
              </a:rPr>
              <a:t>Porridge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g1e110b7027e_0_225"/>
          <p:cNvSpPr txBox="1"/>
          <p:nvPr/>
        </p:nvSpPr>
        <p:spPr>
          <a:xfrm>
            <a:off x="3655257" y="5035510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chemeClr val="dk1"/>
                </a:solidFill>
              </a:rPr>
              <a:t>Bread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g1e110b7027e_0_225"/>
          <p:cNvSpPr txBox="1"/>
          <p:nvPr/>
        </p:nvSpPr>
        <p:spPr>
          <a:xfrm>
            <a:off x="7888467" y="2464538"/>
            <a:ext cx="1063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</a:t>
            </a:r>
            <a:r>
              <a:rPr lang="hu-HU" sz="1600">
                <a:solidFill>
                  <a:schemeClr val="dk1"/>
                </a:solidFill>
              </a:rPr>
              <a:t>caro</a:t>
            </a: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ni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g1e110b7027e_0_225"/>
          <p:cNvSpPr txBox="1"/>
          <p:nvPr/>
        </p:nvSpPr>
        <p:spPr>
          <a:xfrm>
            <a:off x="7926426" y="5035510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</a:t>
            </a:r>
            <a:r>
              <a:rPr lang="hu-HU" sz="1600">
                <a:solidFill>
                  <a:schemeClr val="dk1"/>
                </a:solidFill>
              </a:rPr>
              <a:t>ce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82" name="Google Shape;282;g1e110b7027e_0_22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8056643" y="394721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3" name="Google Shape;283;g1e110b7027e_0_22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8056643" y="564427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4" name="Google Shape;284;g1e110b7027e_0_22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775984" y="564427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5" name="Google Shape;285;g1e110b7027e_0_22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764521" y="223522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" name="Google Shape;286;g1e110b7027e_0_22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917689" y="223522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" name="Google Shape;287;g1e110b7027e_0_22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917689" y="13742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" name="Google Shape;288;g1e110b7027e_0_22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05449" y="13742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9" name="Google Shape;289;g1e110b7027e_0_22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5489227" y="1387909"/>
            <a:ext cx="746300" cy="74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1" name="Google Shape;291;g1e110b7027e_0_225"/>
          <p:cNvSpPr txBox="1"/>
          <p:nvPr/>
        </p:nvSpPr>
        <p:spPr>
          <a:xfrm>
            <a:off x="5348316" y="4030083"/>
            <a:ext cx="1008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chemeClr val="dk1"/>
                </a:solidFill>
              </a:rPr>
              <a:t>Muesli bar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g1e110b7027e_0_225"/>
          <p:cNvSpPr txBox="1"/>
          <p:nvPr/>
        </p:nvSpPr>
        <p:spPr>
          <a:xfrm>
            <a:off x="773879" y="4672149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1">
                <a:solidFill>
                  <a:srgbClr val="FF0000"/>
                </a:solidFill>
              </a:rPr>
              <a:t>Solution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180;p2">
            <a:extLst>
              <a:ext uri="{FF2B5EF4-FFF2-40B4-BE49-F238E27FC236}">
                <a16:creationId xmlns:a16="http://schemas.microsoft.com/office/drawing/2014/main" id="{C82619C8-9F61-CF45-B02C-3D26232D13AC}"/>
              </a:ext>
            </a:extLst>
          </p:cNvPr>
          <p:cNvSpPr txBox="1"/>
          <p:nvPr/>
        </p:nvSpPr>
        <p:spPr>
          <a:xfrm>
            <a:off x="95943" y="5093854"/>
            <a:ext cx="2582100" cy="8310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dirty="0" err="1"/>
              <a:t>Challenge</a:t>
            </a: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dirty="0"/>
              <a:t>Go </a:t>
            </a:r>
            <a:r>
              <a:rPr lang="hu-HU" dirty="0" err="1"/>
              <a:t>through</a:t>
            </a:r>
            <a:r>
              <a:rPr lang="hu-HU" dirty="0"/>
              <a:t> </a:t>
            </a:r>
            <a:r>
              <a:rPr lang="hu-HU" dirty="0" err="1"/>
              <a:t>foods</a:t>
            </a:r>
            <a:r>
              <a:rPr lang="hu-HU" dirty="0"/>
              <a:t> </a:t>
            </a:r>
            <a:r>
              <a:rPr lang="hu-HU" dirty="0" err="1"/>
              <a:t>rich</a:t>
            </a:r>
            <a:r>
              <a:rPr lang="hu-HU" dirty="0"/>
              <a:t> in </a:t>
            </a:r>
            <a:r>
              <a:rPr lang="hu-HU" dirty="0" err="1"/>
              <a:t>carbohydrates</a:t>
            </a:r>
            <a:r>
              <a:rPr lang="hu-HU" dirty="0"/>
              <a:t>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53;p1">
            <a:extLst>
              <a:ext uri="{FF2B5EF4-FFF2-40B4-BE49-F238E27FC236}">
                <a16:creationId xmlns:a16="http://schemas.microsoft.com/office/drawing/2014/main" id="{5F529EAE-0D7C-014E-9ACF-F2E339697549}"/>
              </a:ext>
            </a:extLst>
          </p:cNvPr>
          <p:cNvSpPr txBox="1"/>
          <p:nvPr/>
        </p:nvSpPr>
        <p:spPr>
          <a:xfrm>
            <a:off x="6195790" y="1452036"/>
            <a:ext cx="987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>
                <a:solidFill>
                  <a:schemeClr val="dk1"/>
                </a:solidFill>
              </a:rPr>
              <a:t>Potato</a:t>
            </a:r>
            <a:endParaRPr sz="1600" dirty="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>
                <a:solidFill>
                  <a:schemeClr val="dk1"/>
                </a:solidFill>
              </a:rPr>
              <a:t>noodle</a:t>
            </a:r>
            <a:endParaRPr sz="1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" name="Google Shape;297;g156b864550857bb6_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17689" y="565411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Google Shape;298;g156b864550857bb6_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6354" y="650018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Google Shape;299;g156b864550857bb6_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945376" y="6577531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Google Shape;300;g156b864550857bb6_3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3638394" y="59929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1" name="Google Shape;301;g156b864550857bb6_3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2" name="Google Shape;302;g156b864550857bb6_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3" name="Google Shape;303;g156b864550857bb6_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4" name="Google Shape;304;g156b864550857bb6_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5" name="Google Shape;305;g156b864550857bb6_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6" name="Google Shape;306;g156b864550857bb6_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" name="Google Shape;307;g156b864550857bb6_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8" name="Google Shape;308;g156b864550857bb6_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9" name="Google Shape;309;g156b864550857bb6_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0" name="Google Shape;310;g156b864550857bb6_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1" name="Google Shape;311;g156b864550857bb6_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2" name="Google Shape;312;g156b864550857bb6_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13" name="Google Shape;313;g156b864550857bb6_3"/>
          <p:cNvSpPr txBox="1"/>
          <p:nvPr/>
        </p:nvSpPr>
        <p:spPr>
          <a:xfrm>
            <a:off x="95943" y="5093854"/>
            <a:ext cx="2582100" cy="16932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dirty="0" err="1"/>
              <a:t>Challenge</a:t>
            </a: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dirty="0"/>
              <a:t>Go </a:t>
            </a:r>
            <a:r>
              <a:rPr lang="hu-HU" dirty="0" err="1"/>
              <a:t>through</a:t>
            </a:r>
            <a:r>
              <a:rPr lang="hu-HU" dirty="0"/>
              <a:t> </a:t>
            </a:r>
            <a:r>
              <a:rPr lang="hu-HU" dirty="0" err="1"/>
              <a:t>foods</a:t>
            </a:r>
            <a:r>
              <a:rPr lang="hu-HU" dirty="0"/>
              <a:t> </a:t>
            </a:r>
            <a:r>
              <a:rPr lang="hu-HU" dirty="0" err="1"/>
              <a:t>rich</a:t>
            </a:r>
            <a:r>
              <a:rPr lang="hu-HU" dirty="0"/>
              <a:t> in </a:t>
            </a:r>
            <a:r>
              <a:rPr lang="hu-HU" dirty="0" err="1"/>
              <a:t>carbohydrates</a:t>
            </a:r>
            <a:r>
              <a:rPr lang="hu-HU" dirty="0"/>
              <a:t>! </a:t>
            </a:r>
            <a:r>
              <a:rPr lang="hu-HU" dirty="0" err="1"/>
              <a:t>Pay</a:t>
            </a:r>
            <a:r>
              <a:rPr lang="hu-HU" dirty="0"/>
              <a:t> </a:t>
            </a:r>
            <a:r>
              <a:rPr lang="hu-HU" dirty="0" err="1"/>
              <a:t>attention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fact</a:t>
            </a:r>
            <a:r>
              <a:rPr lang="hu-HU" dirty="0"/>
              <a:t> </a:t>
            </a:r>
            <a:r>
              <a:rPr lang="hu-HU" dirty="0" err="1"/>
              <a:t>that</a:t>
            </a:r>
            <a:r>
              <a:rPr lang="hu-HU" dirty="0"/>
              <a:t> </a:t>
            </a:r>
            <a:r>
              <a:rPr lang="hu-HU" dirty="0" err="1"/>
              <a:t>there</a:t>
            </a:r>
            <a:r>
              <a:rPr lang="hu-HU" dirty="0"/>
              <a:t> </a:t>
            </a:r>
            <a:r>
              <a:rPr lang="hu-HU" dirty="0" err="1"/>
              <a:t>are</a:t>
            </a:r>
            <a:r>
              <a:rPr lang="hu-HU" dirty="0"/>
              <a:t> </a:t>
            </a:r>
            <a:r>
              <a:rPr lang="hu-HU" dirty="0" err="1"/>
              <a:t>also</a:t>
            </a:r>
            <a:r>
              <a:rPr lang="hu-HU" dirty="0"/>
              <a:t> </a:t>
            </a:r>
            <a:r>
              <a:rPr lang="hu-HU" dirty="0" err="1"/>
              <a:t>food</a:t>
            </a:r>
            <a:r>
              <a:rPr lang="hu-HU" dirty="0"/>
              <a:t> </a:t>
            </a:r>
            <a:r>
              <a:rPr lang="hu-HU" dirty="0" err="1"/>
              <a:t>on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course</a:t>
            </a:r>
            <a:r>
              <a:rPr lang="hu-HU" dirty="0"/>
              <a:t> </a:t>
            </a:r>
            <a:r>
              <a:rPr lang="hu-HU" dirty="0" err="1"/>
              <a:t>that</a:t>
            </a:r>
            <a:r>
              <a:rPr lang="hu-HU" dirty="0"/>
              <a:t> </a:t>
            </a:r>
            <a:r>
              <a:rPr lang="hu-HU" dirty="0" err="1"/>
              <a:t>are</a:t>
            </a:r>
            <a:r>
              <a:rPr lang="hu-HU" dirty="0"/>
              <a:t> </a:t>
            </a:r>
            <a:r>
              <a:rPr lang="hu-HU" dirty="0" err="1"/>
              <a:t>rich</a:t>
            </a:r>
            <a:r>
              <a:rPr lang="hu-HU" dirty="0"/>
              <a:t> in protein </a:t>
            </a:r>
            <a:r>
              <a:rPr lang="hu-HU" dirty="0" err="1"/>
              <a:t>or</a:t>
            </a:r>
            <a:r>
              <a:rPr lang="hu-HU" dirty="0"/>
              <a:t> </a:t>
            </a:r>
            <a:r>
              <a:rPr lang="hu-HU" dirty="0" err="1"/>
              <a:t>fat</a:t>
            </a:r>
            <a:r>
              <a:rPr lang="hu-HU" dirty="0"/>
              <a:t> and </a:t>
            </a:r>
            <a:r>
              <a:rPr lang="hu-HU" dirty="0" err="1"/>
              <a:t>oil</a:t>
            </a:r>
            <a:r>
              <a:rPr lang="hu-HU" dirty="0"/>
              <a:t>. </a:t>
            </a:r>
            <a:r>
              <a:rPr lang="hu-HU" dirty="0" err="1"/>
              <a:t>Avoid</a:t>
            </a:r>
            <a:r>
              <a:rPr lang="hu-HU" dirty="0"/>
              <a:t> </a:t>
            </a:r>
            <a:r>
              <a:rPr lang="hu-HU" dirty="0" err="1"/>
              <a:t>those</a:t>
            </a:r>
            <a:r>
              <a:rPr lang="hu-HU" dirty="0"/>
              <a:t>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4" name="Google Shape;314;g156b864550857bb6_3"/>
          <p:cNvSpPr txBox="1"/>
          <p:nvPr/>
        </p:nvSpPr>
        <p:spPr>
          <a:xfrm>
            <a:off x="5447008" y="4882527"/>
            <a:ext cx="818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>
                <a:solidFill>
                  <a:srgbClr val="FF0000"/>
                </a:solidFill>
              </a:rPr>
              <a:t>Boiled</a:t>
            </a:r>
            <a:endParaRPr sz="1600" dirty="0">
              <a:solidFill>
                <a:srgbClr val="FF0000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>
                <a:solidFill>
                  <a:srgbClr val="FF0000"/>
                </a:solidFill>
              </a:rPr>
              <a:t>egg</a:t>
            </a:r>
            <a:endParaRPr sz="1600" dirty="0">
              <a:solidFill>
                <a:srgbClr val="FF0000"/>
              </a:solidFill>
            </a:endParaRPr>
          </a:p>
        </p:txBody>
      </p:sp>
      <p:sp>
        <p:nvSpPr>
          <p:cNvPr id="315" name="Google Shape;315;g156b864550857bb6_3"/>
          <p:cNvSpPr txBox="1"/>
          <p:nvPr/>
        </p:nvSpPr>
        <p:spPr>
          <a:xfrm>
            <a:off x="5583208" y="5865573"/>
            <a:ext cx="546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rgbClr val="FF0000"/>
                </a:solidFill>
              </a:rPr>
              <a:t>Milk</a:t>
            </a:r>
            <a:endParaRPr/>
          </a:p>
        </p:txBody>
      </p:sp>
      <p:sp>
        <p:nvSpPr>
          <p:cNvPr id="316" name="Google Shape;316;g156b864550857bb6_3"/>
          <p:cNvSpPr txBox="1"/>
          <p:nvPr/>
        </p:nvSpPr>
        <p:spPr>
          <a:xfrm>
            <a:off x="4505926" y="4160114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chemeClr val="dk1"/>
                </a:solidFill>
              </a:rPr>
              <a:t>Porridge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7" name="Google Shape;317;g156b864550857bb6_3"/>
          <p:cNvSpPr txBox="1"/>
          <p:nvPr/>
        </p:nvSpPr>
        <p:spPr>
          <a:xfrm>
            <a:off x="5392271" y="2314665"/>
            <a:ext cx="9366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rgbClr val="FF0000"/>
                </a:solidFill>
              </a:rPr>
              <a:t>Fried </a:t>
            </a:r>
            <a:endParaRPr sz="1600">
              <a:solidFill>
                <a:srgbClr val="FF0000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rgbClr val="FF0000"/>
                </a:solidFill>
              </a:rPr>
              <a:t>fish</a:t>
            </a:r>
            <a:endParaRPr sz="1600">
              <a:solidFill>
                <a:srgbClr val="FF0000"/>
              </a:solidFill>
            </a:endParaRPr>
          </a:p>
        </p:txBody>
      </p:sp>
      <p:sp>
        <p:nvSpPr>
          <p:cNvPr id="318" name="Google Shape;318;g156b864550857bb6_3"/>
          <p:cNvSpPr txBox="1"/>
          <p:nvPr/>
        </p:nvSpPr>
        <p:spPr>
          <a:xfrm>
            <a:off x="7074216" y="640724"/>
            <a:ext cx="987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>
                <a:solidFill>
                  <a:srgbClr val="FF0000"/>
                </a:solidFill>
              </a:rPr>
              <a:t>Pumpkin</a:t>
            </a:r>
            <a:endParaRPr sz="1600" dirty="0">
              <a:solidFill>
                <a:srgbClr val="FF0000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>
                <a:solidFill>
                  <a:srgbClr val="FF0000"/>
                </a:solidFill>
              </a:rPr>
              <a:t>seed</a:t>
            </a:r>
            <a:endParaRPr sz="1600" dirty="0">
              <a:solidFill>
                <a:srgbClr val="FF0000"/>
              </a:solidFill>
            </a:endParaRPr>
          </a:p>
        </p:txBody>
      </p:sp>
      <p:sp>
        <p:nvSpPr>
          <p:cNvPr id="319" name="Google Shape;319;g156b864550857bb6_3"/>
          <p:cNvSpPr txBox="1"/>
          <p:nvPr/>
        </p:nvSpPr>
        <p:spPr>
          <a:xfrm>
            <a:off x="4381190" y="1597889"/>
            <a:ext cx="1232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rgbClr val="FF0000"/>
                </a:solidFill>
              </a:rPr>
              <a:t>Pistachio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0" name="Google Shape;320;g156b864550857bb6_3"/>
          <p:cNvSpPr txBox="1"/>
          <p:nvPr/>
        </p:nvSpPr>
        <p:spPr>
          <a:xfrm>
            <a:off x="2795626" y="5859669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chemeClr val="dk1"/>
                </a:solidFill>
              </a:rPr>
              <a:t>Bread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1" name="Google Shape;321;g156b864550857bb6_3"/>
          <p:cNvSpPr txBox="1"/>
          <p:nvPr/>
        </p:nvSpPr>
        <p:spPr>
          <a:xfrm>
            <a:off x="5339201" y="715531"/>
            <a:ext cx="1063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</a:t>
            </a:r>
            <a:r>
              <a:rPr lang="hu-HU" sz="1600">
                <a:solidFill>
                  <a:schemeClr val="dk1"/>
                </a:solidFill>
              </a:rPr>
              <a:t>caro</a:t>
            </a: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ni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2" name="Google Shape;322;g156b864550857bb6_3"/>
          <p:cNvSpPr txBox="1"/>
          <p:nvPr/>
        </p:nvSpPr>
        <p:spPr>
          <a:xfrm>
            <a:off x="7926489" y="5005677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</a:t>
            </a:r>
            <a:r>
              <a:rPr lang="hu-HU" sz="1600">
                <a:solidFill>
                  <a:schemeClr val="dk1"/>
                </a:solidFill>
              </a:rPr>
              <a:t>ce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3" name="Google Shape;323;g156b864550857bb6_3"/>
          <p:cNvSpPr txBox="1"/>
          <p:nvPr/>
        </p:nvSpPr>
        <p:spPr>
          <a:xfrm>
            <a:off x="3584086" y="4174995"/>
            <a:ext cx="1125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rgbClr val="FF0000"/>
                </a:solidFill>
              </a:rPr>
              <a:t>Bacon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5" name="Google Shape;325;g156b864550857bb6_3"/>
          <p:cNvSpPr txBox="1"/>
          <p:nvPr/>
        </p:nvSpPr>
        <p:spPr>
          <a:xfrm>
            <a:off x="5455116" y="6708598"/>
            <a:ext cx="818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rgbClr val="FF0000"/>
                </a:solidFill>
              </a:rPr>
              <a:t>Ham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g156b864550857bb6_3"/>
          <p:cNvSpPr txBox="1"/>
          <p:nvPr/>
        </p:nvSpPr>
        <p:spPr>
          <a:xfrm>
            <a:off x="8683293" y="3305647"/>
            <a:ext cx="1218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b="0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Margarine</a:t>
            </a:r>
            <a:endParaRPr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7" name="Google Shape;327;g156b864550857bb6_3"/>
          <p:cNvSpPr txBox="1"/>
          <p:nvPr/>
        </p:nvSpPr>
        <p:spPr>
          <a:xfrm>
            <a:off x="6212364" y="1541367"/>
            <a:ext cx="98726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>
                <a:solidFill>
                  <a:srgbClr val="FF0000"/>
                </a:solidFill>
              </a:rPr>
              <a:t>Corn</a:t>
            </a:r>
            <a:endParaRPr sz="16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8" name="Google Shape;328;g156b864550857bb6_3"/>
          <p:cNvSpPr txBox="1"/>
          <p:nvPr/>
        </p:nvSpPr>
        <p:spPr>
          <a:xfrm>
            <a:off x="3653079" y="3167047"/>
            <a:ext cx="987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chemeClr val="dk1"/>
                </a:solidFill>
              </a:rPr>
              <a:t>Potato</a:t>
            </a:r>
            <a:endParaRPr sz="160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chemeClr val="dk1"/>
                </a:solidFill>
              </a:rPr>
              <a:t>noodle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9" name="Google Shape;329;g156b864550857bb6_3"/>
          <p:cNvSpPr txBox="1"/>
          <p:nvPr/>
        </p:nvSpPr>
        <p:spPr>
          <a:xfrm>
            <a:off x="7063416" y="1461521"/>
            <a:ext cx="1008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>
                <a:solidFill>
                  <a:schemeClr val="dk1"/>
                </a:solidFill>
              </a:rPr>
              <a:t>Muesli bar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452;g1e110b7027e_0_396">
            <a:extLst>
              <a:ext uri="{FF2B5EF4-FFF2-40B4-BE49-F238E27FC236}">
                <a16:creationId xmlns:a16="http://schemas.microsoft.com/office/drawing/2014/main" id="{02DFAAD8-BF1D-2D49-9D0A-AA3332F24AF3}"/>
              </a:ext>
            </a:extLst>
          </p:cNvPr>
          <p:cNvSpPr txBox="1"/>
          <p:nvPr/>
        </p:nvSpPr>
        <p:spPr>
          <a:xfrm>
            <a:off x="2822611" y="4007730"/>
            <a:ext cx="9366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dirty="0" err="1">
                <a:solidFill>
                  <a:srgbClr val="FF0000"/>
                </a:solidFill>
              </a:rPr>
              <a:t>Cottage</a:t>
            </a:r>
            <a:r>
              <a:rPr lang="hu-HU" sz="1600" dirty="0">
                <a:solidFill>
                  <a:srgbClr val="FF0000"/>
                </a:solidFill>
              </a:rPr>
              <a:t> </a:t>
            </a:r>
            <a:r>
              <a:rPr lang="hu-HU" sz="1600" dirty="0" err="1">
                <a:solidFill>
                  <a:srgbClr val="FF0000"/>
                </a:solidFill>
              </a:rPr>
              <a:t>cheese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651</Words>
  <Application>Microsoft Office PowerPoint</Application>
  <PresentationFormat>Egyéni</PresentationFormat>
  <Paragraphs>199</Paragraphs>
  <Slides>12</Slides>
  <Notes>12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5" baseType="lpstr">
      <vt:lpstr>Arial</vt:lpstr>
      <vt:lpstr>Montserrat</vt:lpstr>
      <vt:lpstr>Simple Light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Szandavári-Csurgó Cintia</dc:creator>
  <cp:lastModifiedBy>Szandavári-Csurgó Cintia</cp:lastModifiedBy>
  <cp:revision>4</cp:revision>
  <dcterms:modified xsi:type="dcterms:W3CDTF">2023-05-15T11:09:57Z</dcterms:modified>
</cp:coreProperties>
</file>