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7772400" cx="10058400"/>
  <p:notesSz cx="6858000" cy="99456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jzR82rx38ubozSY2PcAvVv1ka6j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2" name="Hu Jiayun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2E0A50E-BCE7-4E1D-BE9E-EC8EE6ED574E}">
  <a:tblStyle styleId="{B2E0A50E-BCE7-4E1D-BE9E-EC8EE6ED574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04-11T09:36:51.517">
    <p:pos x="6000" y="0"/>
    <p:text>Tested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utCFNKY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2" dt="2023-04-11T09:36:42.706">
    <p:pos x="6000" y="0"/>
    <p:text>Tested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utCFNKU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17588" y="746125"/>
            <a:ext cx="4824412" cy="37290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:notes"/>
          <p:cNvSpPr/>
          <p:nvPr>
            <p:ph idx="2" type="sldImg"/>
          </p:nvPr>
        </p:nvSpPr>
        <p:spPr>
          <a:xfrm>
            <a:off x="806450" y="811213"/>
            <a:ext cx="5246688" cy="40560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" name="Google Shape;23;p4:notes"/>
          <p:cNvSpPr txBox="1"/>
          <p:nvPr>
            <p:ph idx="1" type="body"/>
          </p:nvPr>
        </p:nvSpPr>
        <p:spPr>
          <a:xfrm>
            <a:off x="685800" y="5138390"/>
            <a:ext cx="5486400" cy="48679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2d8fcefbe7_0_0:notes"/>
          <p:cNvSpPr/>
          <p:nvPr>
            <p:ph idx="2" type="sldImg"/>
          </p:nvPr>
        </p:nvSpPr>
        <p:spPr>
          <a:xfrm>
            <a:off x="806450" y="811213"/>
            <a:ext cx="5246688" cy="40560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g22d8fcefbe7_0_0:notes"/>
          <p:cNvSpPr txBox="1"/>
          <p:nvPr>
            <p:ph idx="1" type="body"/>
          </p:nvPr>
        </p:nvSpPr>
        <p:spPr>
          <a:xfrm>
            <a:off x="685800" y="5138390"/>
            <a:ext cx="5486400" cy="48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e1105903c0_0_59:notes"/>
          <p:cNvSpPr/>
          <p:nvPr>
            <p:ph idx="2" type="sldImg"/>
          </p:nvPr>
        </p:nvSpPr>
        <p:spPr>
          <a:xfrm>
            <a:off x="806450" y="811213"/>
            <a:ext cx="5246688" cy="40560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g1e1105903c0_0_59:notes"/>
          <p:cNvSpPr txBox="1"/>
          <p:nvPr>
            <p:ph idx="1" type="body"/>
          </p:nvPr>
        </p:nvSpPr>
        <p:spPr>
          <a:xfrm>
            <a:off x="685800" y="5138390"/>
            <a:ext cx="5486400" cy="48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e1105903c0_0_0:notes"/>
          <p:cNvSpPr/>
          <p:nvPr>
            <p:ph idx="2" type="sldImg"/>
          </p:nvPr>
        </p:nvSpPr>
        <p:spPr>
          <a:xfrm>
            <a:off x="806450" y="811213"/>
            <a:ext cx="5246688" cy="40560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e1105903c0_0_0:notes"/>
          <p:cNvSpPr txBox="1"/>
          <p:nvPr>
            <p:ph idx="1" type="body"/>
          </p:nvPr>
        </p:nvSpPr>
        <p:spPr>
          <a:xfrm>
            <a:off x="685800" y="5138390"/>
            <a:ext cx="5486400" cy="48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5:notes"/>
          <p:cNvSpPr/>
          <p:nvPr>
            <p:ph idx="2" type="sldImg"/>
          </p:nvPr>
        </p:nvSpPr>
        <p:spPr>
          <a:xfrm>
            <a:off x="806450" y="811213"/>
            <a:ext cx="5246688" cy="40560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8" name="Google Shape;218;p5:notes"/>
          <p:cNvSpPr txBox="1"/>
          <p:nvPr>
            <p:ph idx="1" type="body"/>
          </p:nvPr>
        </p:nvSpPr>
        <p:spPr>
          <a:xfrm>
            <a:off x="685800" y="5138390"/>
            <a:ext cx="5486400" cy="48679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e1105903c0_0_104:notes"/>
          <p:cNvSpPr/>
          <p:nvPr>
            <p:ph idx="2" type="sldImg"/>
          </p:nvPr>
        </p:nvSpPr>
        <p:spPr>
          <a:xfrm>
            <a:off x="806450" y="811213"/>
            <a:ext cx="5246688" cy="40560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7" name="Google Shape;247;g1e1105903c0_0_104:notes"/>
          <p:cNvSpPr txBox="1"/>
          <p:nvPr>
            <p:ph idx="1" type="body"/>
          </p:nvPr>
        </p:nvSpPr>
        <p:spPr>
          <a:xfrm>
            <a:off x="685800" y="5138390"/>
            <a:ext cx="5486400" cy="48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1e1105903c0_0_165:notes"/>
          <p:cNvSpPr/>
          <p:nvPr>
            <p:ph idx="2" type="sldImg"/>
          </p:nvPr>
        </p:nvSpPr>
        <p:spPr>
          <a:xfrm>
            <a:off x="806450" y="811213"/>
            <a:ext cx="5246688" cy="4056062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5" name="Google Shape;285;g1e1105903c0_0_165:notes"/>
          <p:cNvSpPr txBox="1"/>
          <p:nvPr>
            <p:ph idx="1" type="body"/>
          </p:nvPr>
        </p:nvSpPr>
        <p:spPr>
          <a:xfrm>
            <a:off x="685800" y="5138390"/>
            <a:ext cx="5486400" cy="48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e1105903c0_0_130:notes"/>
          <p:cNvSpPr/>
          <p:nvPr>
            <p:ph idx="2" type="sldImg"/>
          </p:nvPr>
        </p:nvSpPr>
        <p:spPr>
          <a:xfrm>
            <a:off x="806450" y="811213"/>
            <a:ext cx="5246700" cy="4056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23" name="Google Shape;323;g1e1105903c0_0_130:notes"/>
          <p:cNvSpPr txBox="1"/>
          <p:nvPr>
            <p:ph idx="1" type="body"/>
          </p:nvPr>
        </p:nvSpPr>
        <p:spPr>
          <a:xfrm>
            <a:off x="685800" y="5138390"/>
            <a:ext cx="5486400" cy="48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9.png"/><Relationship Id="rId4" Type="http://schemas.openxmlformats.org/officeDocument/2006/relationships/image" Target="../media/image3.png"/><Relationship Id="rId5" Type="http://schemas.openxmlformats.org/officeDocument/2006/relationships/image" Target="../media/image18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3.png"/><Relationship Id="rId4" Type="http://schemas.openxmlformats.org/officeDocument/2006/relationships/image" Target="../media/image18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Grid" type="secHead">
  <p:cSld name="SECTION_HEADER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cap="flat" cmpd="sng" w="114300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9" name="Google Shape;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oogle Shape;11;p7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12" name="Google Shape;12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Grid">
  <p:cSld name="1_Large Grid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Google Shape;15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{B2E0A50E-BCE7-4E1D-BE9E-EC8EE6ED574E}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  <a:gridCol w="720000"/>
              </a:tblGrid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76200">
                      <a:solidFill>
                        <a:srgbClr val="1C9AD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6" name="Google Shape;1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oogle Shape;18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19" name="Google Shape;19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12700">
              <a:solidFill>
                <a:srgbClr val="1C9AD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r>
                <a:t/>
              </a:r>
              <a:endParaRPr b="0" i="0" sz="1488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0" name="Google Shape;20;p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1.png"/><Relationship Id="rId13" Type="http://schemas.openxmlformats.org/officeDocument/2006/relationships/image" Target="../media/image21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14" Type="http://schemas.openxmlformats.org/officeDocument/2006/relationships/image" Target="../media/image29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23.png"/><Relationship Id="rId8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1.png"/><Relationship Id="rId13" Type="http://schemas.openxmlformats.org/officeDocument/2006/relationships/image" Target="../media/image21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14" Type="http://schemas.openxmlformats.org/officeDocument/2006/relationships/image" Target="../media/image29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23.png"/><Relationship Id="rId8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1.png"/><Relationship Id="rId13" Type="http://schemas.openxmlformats.org/officeDocument/2006/relationships/image" Target="../media/image21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14" Type="http://schemas.openxmlformats.org/officeDocument/2006/relationships/image" Target="../media/image29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23.png"/><Relationship Id="rId8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7.png"/><Relationship Id="rId13" Type="http://schemas.openxmlformats.org/officeDocument/2006/relationships/image" Target="../media/image16.png"/><Relationship Id="rId1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comments" Target="../comments/comment1.xml"/><Relationship Id="rId4" Type="http://schemas.openxmlformats.org/officeDocument/2006/relationships/image" Target="../media/image11.png"/><Relationship Id="rId9" Type="http://schemas.openxmlformats.org/officeDocument/2006/relationships/image" Target="../media/image12.png"/><Relationship Id="rId15" Type="http://schemas.openxmlformats.org/officeDocument/2006/relationships/image" Target="../media/image29.png"/><Relationship Id="rId14" Type="http://schemas.openxmlformats.org/officeDocument/2006/relationships/image" Target="../media/image13.png"/><Relationship Id="rId5" Type="http://schemas.openxmlformats.org/officeDocument/2006/relationships/image" Target="../media/image15.png"/><Relationship Id="rId6" Type="http://schemas.openxmlformats.org/officeDocument/2006/relationships/image" Target="../media/image14.png"/><Relationship Id="rId7" Type="http://schemas.openxmlformats.org/officeDocument/2006/relationships/image" Target="../media/image21.png"/><Relationship Id="rId8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1.png"/><Relationship Id="rId13" Type="http://schemas.openxmlformats.org/officeDocument/2006/relationships/image" Target="../media/image21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14" Type="http://schemas.openxmlformats.org/officeDocument/2006/relationships/image" Target="../media/image29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23.png"/><Relationship Id="rId8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1.png"/><Relationship Id="rId13" Type="http://schemas.openxmlformats.org/officeDocument/2006/relationships/image" Target="../media/image21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14" Type="http://schemas.openxmlformats.org/officeDocument/2006/relationships/image" Target="../media/image29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23.png"/><Relationship Id="rId8" Type="http://schemas.openxmlformats.org/officeDocument/2006/relationships/image" Target="../media/image14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1.png"/><Relationship Id="rId13" Type="http://schemas.openxmlformats.org/officeDocument/2006/relationships/image" Target="../media/image21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5.png"/><Relationship Id="rId14" Type="http://schemas.openxmlformats.org/officeDocument/2006/relationships/image" Target="../media/image29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23.png"/><Relationship Id="rId8" Type="http://schemas.openxmlformats.org/officeDocument/2006/relationships/image" Target="../media/image14.png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image" Target="../media/image23.png"/><Relationship Id="rId10" Type="http://schemas.openxmlformats.org/officeDocument/2006/relationships/image" Target="../media/image16.png"/><Relationship Id="rId13" Type="http://schemas.openxmlformats.org/officeDocument/2006/relationships/image" Target="../media/image13.png"/><Relationship Id="rId1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comments" Target="../comments/comment2.xml"/><Relationship Id="rId4" Type="http://schemas.openxmlformats.org/officeDocument/2006/relationships/image" Target="../media/image14.png"/><Relationship Id="rId9" Type="http://schemas.openxmlformats.org/officeDocument/2006/relationships/image" Target="../media/image2.png"/><Relationship Id="rId15" Type="http://schemas.openxmlformats.org/officeDocument/2006/relationships/image" Target="../media/image29.png"/><Relationship Id="rId14" Type="http://schemas.openxmlformats.org/officeDocument/2006/relationships/image" Target="../media/image21.png"/><Relationship Id="rId5" Type="http://schemas.openxmlformats.org/officeDocument/2006/relationships/image" Target="../media/image15.png"/><Relationship Id="rId6" Type="http://schemas.openxmlformats.org/officeDocument/2006/relationships/image" Target="../media/image1.png"/><Relationship Id="rId7" Type="http://schemas.openxmlformats.org/officeDocument/2006/relationships/image" Target="../media/image12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4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4"/>
          <p:cNvSpPr txBox="1"/>
          <p:nvPr/>
        </p:nvSpPr>
        <p:spPr>
          <a:xfrm>
            <a:off x="2616374" y="2406662"/>
            <a:ext cx="27443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"/>
          <p:cNvSpPr txBox="1"/>
          <p:nvPr/>
        </p:nvSpPr>
        <p:spPr>
          <a:xfrm>
            <a:off x="5341181" y="3279071"/>
            <a:ext cx="27443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4"/>
          <p:cNvSpPr txBox="1"/>
          <p:nvPr/>
        </p:nvSpPr>
        <p:spPr>
          <a:xfrm>
            <a:off x="7170890" y="2383290"/>
            <a:ext cx="27443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4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hu-H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along the track and collect all the necessary things or processes for building a house.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2343350" y="557900"/>
            <a:ext cx="807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hu-H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Walls, ceilings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4"/>
          <p:cNvSpPr txBox="1"/>
          <p:nvPr/>
        </p:nvSpPr>
        <p:spPr>
          <a:xfrm>
            <a:off x="4970644" y="1337179"/>
            <a:ext cx="1015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Doors,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windows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 txBox="1"/>
          <p:nvPr/>
        </p:nvSpPr>
        <p:spPr>
          <a:xfrm>
            <a:off x="6719189" y="3137684"/>
            <a:ext cx="121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Utilities,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tiling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/>
          <p:nvPr/>
        </p:nvSpPr>
        <p:spPr>
          <a:xfrm>
            <a:off x="3150340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4"/>
          <p:cNvSpPr txBox="1"/>
          <p:nvPr/>
        </p:nvSpPr>
        <p:spPr>
          <a:xfrm>
            <a:off x="1407677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4"/>
          <p:cNvSpPr txBox="1"/>
          <p:nvPr/>
        </p:nvSpPr>
        <p:spPr>
          <a:xfrm>
            <a:off x="215961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Earth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 txBox="1"/>
          <p:nvPr/>
        </p:nvSpPr>
        <p:spPr>
          <a:xfrm>
            <a:off x="6720851" y="5705350"/>
            <a:ext cx="1174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scaping,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handover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" name="Google Shape;41;p4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4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4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4"/>
          <p:cNvSpPr txBox="1"/>
          <p:nvPr/>
        </p:nvSpPr>
        <p:spPr>
          <a:xfrm>
            <a:off x="2616374" y="512061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3527250" y="602860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4"/>
          <p:cNvSpPr txBox="1"/>
          <p:nvPr/>
        </p:nvSpPr>
        <p:spPr>
          <a:xfrm>
            <a:off x="1680710" y="147577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4"/>
          <p:cNvSpPr txBox="1"/>
          <p:nvPr/>
        </p:nvSpPr>
        <p:spPr>
          <a:xfrm>
            <a:off x="6256881" y="144107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4"/>
          <p:cNvSpPr txBox="1"/>
          <p:nvPr/>
        </p:nvSpPr>
        <p:spPr>
          <a:xfrm>
            <a:off x="8091952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4"/>
          <p:cNvSpPr txBox="1"/>
          <p:nvPr/>
        </p:nvSpPr>
        <p:spPr>
          <a:xfrm>
            <a:off x="8092326" y="510548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g22d8fcefbe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d8fcefbe7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d8fcefbe7_0_0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d8fcefbe7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g22d8fcefbe7_0_0"/>
          <p:cNvSpPr txBox="1"/>
          <p:nvPr/>
        </p:nvSpPr>
        <p:spPr>
          <a:xfrm>
            <a:off x="2616374" y="2406662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g22d8fcefbe7_0_0"/>
          <p:cNvSpPr txBox="1"/>
          <p:nvPr/>
        </p:nvSpPr>
        <p:spPr>
          <a:xfrm>
            <a:off x="5341181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22d8fcefbe7_0_0"/>
          <p:cNvSpPr txBox="1"/>
          <p:nvPr/>
        </p:nvSpPr>
        <p:spPr>
          <a:xfrm>
            <a:off x="7170890" y="238329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22d8fcefbe7_0_0"/>
          <p:cNvSpPr txBox="1"/>
          <p:nvPr/>
        </p:nvSpPr>
        <p:spPr>
          <a:xfrm>
            <a:off x="2343350" y="557900"/>
            <a:ext cx="807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hu-H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g22d8fcefbe7_0_0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Walls, ceilings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g22d8fcefbe7_0_0"/>
          <p:cNvSpPr txBox="1"/>
          <p:nvPr/>
        </p:nvSpPr>
        <p:spPr>
          <a:xfrm>
            <a:off x="4962769" y="1334479"/>
            <a:ext cx="1015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Doors,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windows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22d8fcefbe7_0_0"/>
          <p:cNvSpPr txBox="1"/>
          <p:nvPr/>
        </p:nvSpPr>
        <p:spPr>
          <a:xfrm>
            <a:off x="6719189" y="3137684"/>
            <a:ext cx="121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Utilities,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tiling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22d8fcefbe7_0_0"/>
          <p:cNvSpPr txBox="1"/>
          <p:nvPr/>
        </p:nvSpPr>
        <p:spPr>
          <a:xfrm>
            <a:off x="3150340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g22d8fcefbe7_0_0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2d8fcefbe7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2d8fcefbe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2d8fcefbe7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2d8fcefbe7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d8fcefbe7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d8fcefbe7_0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2d8fcefbe7_0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2d8fcefbe7_0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2d8fcefbe7_0_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2d8fcefbe7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354813" y="396957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59145" y="3112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42493" y="12248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18668" y="48763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28845" y="5797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03494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013242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328683" y="303369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75945" y="30630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852318" y="39773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78554" y="48844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49606" y="671277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d8fcefbe7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19728" y="671278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22d8fcefbe7_0_0"/>
          <p:cNvSpPr txBox="1"/>
          <p:nvPr/>
        </p:nvSpPr>
        <p:spPr>
          <a:xfrm>
            <a:off x="2616374" y="512061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2d8fcefbe7_0_0"/>
          <p:cNvSpPr txBox="1"/>
          <p:nvPr/>
        </p:nvSpPr>
        <p:spPr>
          <a:xfrm>
            <a:off x="3527250" y="602860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2d8fcefbe7_0_0"/>
          <p:cNvSpPr txBox="1"/>
          <p:nvPr/>
        </p:nvSpPr>
        <p:spPr>
          <a:xfrm>
            <a:off x="1680710" y="147577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g22d8fcefbe7_0_0"/>
          <p:cNvSpPr txBox="1"/>
          <p:nvPr/>
        </p:nvSpPr>
        <p:spPr>
          <a:xfrm>
            <a:off x="6256881" y="144107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22d8fcefbe7_0_0"/>
          <p:cNvSpPr txBox="1"/>
          <p:nvPr/>
        </p:nvSpPr>
        <p:spPr>
          <a:xfrm>
            <a:off x="8091952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2d8fcefbe7_0_0"/>
          <p:cNvSpPr txBox="1"/>
          <p:nvPr/>
        </p:nvSpPr>
        <p:spPr>
          <a:xfrm>
            <a:off x="8092326" y="510548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g22d8fcefbe7_0_0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hu-H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along the track and collect all the necessary things or processes for building a house.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g22d8fcefbe7_0_0"/>
          <p:cNvSpPr txBox="1"/>
          <p:nvPr/>
        </p:nvSpPr>
        <p:spPr>
          <a:xfrm>
            <a:off x="1407677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22d8fcefbe7_0_0"/>
          <p:cNvSpPr txBox="1"/>
          <p:nvPr/>
        </p:nvSpPr>
        <p:spPr>
          <a:xfrm>
            <a:off x="215961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Earth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2d8fcefbe7_0_0"/>
          <p:cNvSpPr txBox="1"/>
          <p:nvPr/>
        </p:nvSpPr>
        <p:spPr>
          <a:xfrm>
            <a:off x="6720851" y="5705350"/>
            <a:ext cx="1174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scaping,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handover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g1e1105903c0_0_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1e1105903c0_0_5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1e1105903c0_0_59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1e1105903c0_0_5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1e1105903c0_0_59"/>
          <p:cNvSpPr txBox="1"/>
          <p:nvPr/>
        </p:nvSpPr>
        <p:spPr>
          <a:xfrm>
            <a:off x="2616374" y="2406662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1e1105903c0_0_59"/>
          <p:cNvSpPr txBox="1"/>
          <p:nvPr/>
        </p:nvSpPr>
        <p:spPr>
          <a:xfrm>
            <a:off x="5341181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1e1105903c0_0_59"/>
          <p:cNvSpPr txBox="1"/>
          <p:nvPr/>
        </p:nvSpPr>
        <p:spPr>
          <a:xfrm>
            <a:off x="7170890" y="238329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1e1105903c0_0_59"/>
          <p:cNvSpPr txBox="1"/>
          <p:nvPr/>
        </p:nvSpPr>
        <p:spPr>
          <a:xfrm>
            <a:off x="2343350" y="557900"/>
            <a:ext cx="807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hu-H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1e1105903c0_0_59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Walls, ceilings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1e1105903c0_0_59"/>
          <p:cNvSpPr txBox="1"/>
          <p:nvPr/>
        </p:nvSpPr>
        <p:spPr>
          <a:xfrm>
            <a:off x="4962769" y="1334479"/>
            <a:ext cx="1015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Doors,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windows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1e1105903c0_0_59"/>
          <p:cNvSpPr txBox="1"/>
          <p:nvPr/>
        </p:nvSpPr>
        <p:spPr>
          <a:xfrm>
            <a:off x="6719189" y="3137684"/>
            <a:ext cx="121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Utilities,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tiling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g1e1105903c0_0_59"/>
          <p:cNvSpPr txBox="1"/>
          <p:nvPr/>
        </p:nvSpPr>
        <p:spPr>
          <a:xfrm>
            <a:off x="3150340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" name="Google Shape;127;g1e1105903c0_0_59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1e1105903c0_0_5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1e1105903c0_0_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1e1105903c0_0_5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1e1105903c0_0_5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1e1105903c0_0_5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1e1105903c0_0_59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1e1105903c0_0_59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1e1105903c0_0_5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1e1105903c0_0_59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1e1105903c0_0_5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354813" y="396957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59062" y="31267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42493" y="12248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18668" y="48763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28845" y="5797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03494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013242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1e1105903c0_0_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19728" y="67127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1e1105903c0_0_5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378687" y="3046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1e1105903c0_0_5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459062" y="67163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1e1105903c0_0_5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289596" y="3059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1e1105903c0_0_5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289596" y="48844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1e1105903c0_0_5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852329" y="397008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1e1105903c0_0_59"/>
          <p:cNvSpPr txBox="1"/>
          <p:nvPr/>
        </p:nvSpPr>
        <p:spPr>
          <a:xfrm>
            <a:off x="2616374" y="512061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g1e1105903c0_0_59"/>
          <p:cNvSpPr txBox="1"/>
          <p:nvPr/>
        </p:nvSpPr>
        <p:spPr>
          <a:xfrm>
            <a:off x="3527250" y="602860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g1e1105903c0_0_59"/>
          <p:cNvSpPr txBox="1"/>
          <p:nvPr/>
        </p:nvSpPr>
        <p:spPr>
          <a:xfrm>
            <a:off x="1680710" y="147577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1e1105903c0_0_59"/>
          <p:cNvSpPr txBox="1"/>
          <p:nvPr/>
        </p:nvSpPr>
        <p:spPr>
          <a:xfrm>
            <a:off x="6256881" y="144107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g1e1105903c0_0_59"/>
          <p:cNvSpPr txBox="1"/>
          <p:nvPr/>
        </p:nvSpPr>
        <p:spPr>
          <a:xfrm>
            <a:off x="8091952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1e1105903c0_0_59"/>
          <p:cNvSpPr txBox="1"/>
          <p:nvPr/>
        </p:nvSpPr>
        <p:spPr>
          <a:xfrm>
            <a:off x="8092326" y="510548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1e1105903c0_0_59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hu-H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along the track and collect all the necessary things or processes for building a house.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g1e1105903c0_0_59"/>
          <p:cNvSpPr txBox="1"/>
          <p:nvPr/>
        </p:nvSpPr>
        <p:spPr>
          <a:xfrm>
            <a:off x="1407677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1e1105903c0_0_59"/>
          <p:cNvSpPr txBox="1"/>
          <p:nvPr/>
        </p:nvSpPr>
        <p:spPr>
          <a:xfrm>
            <a:off x="215961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Earth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1e1105903c0_0_59"/>
          <p:cNvSpPr txBox="1"/>
          <p:nvPr/>
        </p:nvSpPr>
        <p:spPr>
          <a:xfrm>
            <a:off x="6720851" y="5705350"/>
            <a:ext cx="1174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scaping,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handover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g1e1105903c0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68639" y="3986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1e1105903c0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78687" y="3046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1e1105903c0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2493" y="122007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1e1105903c0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59062" y="67163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e1105903c0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289596" y="3059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1e1105903c0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89596" y="48844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1e1105903c0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1e1105903c0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1e1105903c0_0_0"/>
          <p:cNvPicPr preferRelativeResize="0"/>
          <p:nvPr/>
        </p:nvPicPr>
        <p:blipFill rotWithShape="1">
          <a:blip r:embed="rId10">
            <a:alphaModFix/>
          </a:blip>
          <a:srcRect b="30074" l="0" r="0" t="0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1e1105903c0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2493" y="58062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1e1105903c0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59062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1e1105903c0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1e1105903c0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852329" y="3970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1e1105903c0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019227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1e1105903c0_0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1e1105903c0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933203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g1e1105903c0_0_0"/>
          <p:cNvSpPr txBox="1"/>
          <p:nvPr/>
        </p:nvSpPr>
        <p:spPr>
          <a:xfrm>
            <a:off x="2616374" y="2406662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1e1105903c0_0_0"/>
          <p:cNvSpPr txBox="1"/>
          <p:nvPr/>
        </p:nvSpPr>
        <p:spPr>
          <a:xfrm>
            <a:off x="5341181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1e1105903c0_0_0"/>
          <p:cNvSpPr txBox="1"/>
          <p:nvPr/>
        </p:nvSpPr>
        <p:spPr>
          <a:xfrm>
            <a:off x="7170890" y="238329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1e1105903c0_0_0"/>
          <p:cNvSpPr txBox="1"/>
          <p:nvPr/>
        </p:nvSpPr>
        <p:spPr>
          <a:xfrm>
            <a:off x="7838881" y="1985684"/>
            <a:ext cx="1218600" cy="3078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b="1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1e1105903c0_0_0"/>
          <p:cNvSpPr txBox="1"/>
          <p:nvPr/>
        </p:nvSpPr>
        <p:spPr>
          <a:xfrm>
            <a:off x="2343350" y="557900"/>
            <a:ext cx="807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hu-H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1e1105903c0_0_0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Walls, ceilings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1e1105903c0_0_0"/>
          <p:cNvSpPr txBox="1"/>
          <p:nvPr/>
        </p:nvSpPr>
        <p:spPr>
          <a:xfrm>
            <a:off x="4962769" y="1334479"/>
            <a:ext cx="1015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Doors,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windows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1e1105903c0_0_0"/>
          <p:cNvSpPr txBox="1"/>
          <p:nvPr/>
        </p:nvSpPr>
        <p:spPr>
          <a:xfrm>
            <a:off x="6719189" y="3137684"/>
            <a:ext cx="121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Utilities,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tiling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1e1105903c0_0_0"/>
          <p:cNvSpPr txBox="1"/>
          <p:nvPr/>
        </p:nvSpPr>
        <p:spPr>
          <a:xfrm>
            <a:off x="3150340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g1e1105903c0_0_0"/>
          <p:cNvPicPr preferRelativeResize="0"/>
          <p:nvPr/>
        </p:nvPicPr>
        <p:blipFill rotWithShape="1">
          <a:blip r:embed="rId10">
            <a:alphaModFix/>
          </a:blip>
          <a:srcRect b="30074" l="0" r="0" t="0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1e1105903c0_0_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1e1105903c0_0_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1e1105903c0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1e1105903c0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1e1105903c0_0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1e1105903c0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1e1105903c0_0_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1e1105903c0_0_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1e1105903c0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1e1105903c0_0_0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1e1105903c0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g1e1105903c0_0_0"/>
          <p:cNvSpPr txBox="1"/>
          <p:nvPr/>
        </p:nvSpPr>
        <p:spPr>
          <a:xfrm>
            <a:off x="2616374" y="512061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1e1105903c0_0_0"/>
          <p:cNvSpPr txBox="1"/>
          <p:nvPr/>
        </p:nvSpPr>
        <p:spPr>
          <a:xfrm>
            <a:off x="3527250" y="6028609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g1e1105903c0_0_0"/>
          <p:cNvSpPr txBox="1"/>
          <p:nvPr/>
        </p:nvSpPr>
        <p:spPr>
          <a:xfrm>
            <a:off x="1680710" y="1475770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1e1105903c0_0_0"/>
          <p:cNvSpPr txBox="1"/>
          <p:nvPr/>
        </p:nvSpPr>
        <p:spPr>
          <a:xfrm>
            <a:off x="6256881" y="144107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g1e1105903c0_0_0"/>
          <p:cNvSpPr txBox="1"/>
          <p:nvPr/>
        </p:nvSpPr>
        <p:spPr>
          <a:xfrm>
            <a:off x="8091952" y="3279071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g1e1105903c0_0_0"/>
          <p:cNvSpPr txBox="1"/>
          <p:nvPr/>
        </p:nvSpPr>
        <p:spPr>
          <a:xfrm>
            <a:off x="8092326" y="5105485"/>
            <a:ext cx="27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g1e1105903c0_0_0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hu-H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along the track and collect all the necessary things or processes for building a house.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g1e1105903c0_0_0"/>
          <p:cNvSpPr txBox="1"/>
          <p:nvPr/>
        </p:nvSpPr>
        <p:spPr>
          <a:xfrm>
            <a:off x="1407677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g1e1105903c0_0_0"/>
          <p:cNvSpPr txBox="1"/>
          <p:nvPr/>
        </p:nvSpPr>
        <p:spPr>
          <a:xfrm>
            <a:off x="215961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Earth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3" name="Google Shape;213;g1e1105903c0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33203" y="48708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1e1105903c0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03494" y="213040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g1e1105903c0_0_0"/>
          <p:cNvSpPr txBox="1"/>
          <p:nvPr/>
        </p:nvSpPr>
        <p:spPr>
          <a:xfrm>
            <a:off x="6720851" y="5705350"/>
            <a:ext cx="1174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scaping,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handover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Google Shape;22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5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5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hu-H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along the track and collect all the necessary things or processes for building a house.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5"/>
          <p:cNvSpPr txBox="1"/>
          <p:nvPr/>
        </p:nvSpPr>
        <p:spPr>
          <a:xfrm>
            <a:off x="2343350" y="557900"/>
            <a:ext cx="807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hu-H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5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Walls, ceilings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5"/>
          <p:cNvSpPr txBox="1"/>
          <p:nvPr/>
        </p:nvSpPr>
        <p:spPr>
          <a:xfrm>
            <a:off x="4962413" y="1327691"/>
            <a:ext cx="1015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Doors,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windows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5"/>
          <p:cNvSpPr txBox="1"/>
          <p:nvPr/>
        </p:nvSpPr>
        <p:spPr>
          <a:xfrm>
            <a:off x="5786664" y="3128484"/>
            <a:ext cx="121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Utilities,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tiling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5"/>
          <p:cNvSpPr txBox="1"/>
          <p:nvPr/>
        </p:nvSpPr>
        <p:spPr>
          <a:xfrm>
            <a:off x="3150340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0" name="Google Shape;230;p5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5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5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5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Google Shape;242;p5"/>
          <p:cNvSpPr txBox="1"/>
          <p:nvPr/>
        </p:nvSpPr>
        <p:spPr>
          <a:xfrm>
            <a:off x="1407677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5"/>
          <p:cNvSpPr txBox="1"/>
          <p:nvPr/>
        </p:nvSpPr>
        <p:spPr>
          <a:xfrm>
            <a:off x="215961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Earth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5"/>
          <p:cNvSpPr txBox="1"/>
          <p:nvPr/>
        </p:nvSpPr>
        <p:spPr>
          <a:xfrm>
            <a:off x="6720851" y="5705350"/>
            <a:ext cx="1174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scaping,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handover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g1e1105903c0_0_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1e1105903c0_0_10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1e1105903c0_0_104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1e1105903c0_0_10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g1e1105903c0_0_104"/>
          <p:cNvSpPr txBox="1"/>
          <p:nvPr/>
        </p:nvSpPr>
        <p:spPr>
          <a:xfrm>
            <a:off x="2343350" y="557900"/>
            <a:ext cx="807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hu-H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1e1105903c0_0_104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Walls, ceilings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g1e1105903c0_0_104"/>
          <p:cNvSpPr txBox="1"/>
          <p:nvPr/>
        </p:nvSpPr>
        <p:spPr>
          <a:xfrm>
            <a:off x="4962413" y="1327691"/>
            <a:ext cx="1015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Doors,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windows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g1e1105903c0_0_104"/>
          <p:cNvSpPr txBox="1"/>
          <p:nvPr/>
        </p:nvSpPr>
        <p:spPr>
          <a:xfrm>
            <a:off x="5786664" y="3128484"/>
            <a:ext cx="121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Utilities,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tiling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1e1105903c0_0_104"/>
          <p:cNvSpPr txBox="1"/>
          <p:nvPr/>
        </p:nvSpPr>
        <p:spPr>
          <a:xfrm>
            <a:off x="3150340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8" name="Google Shape;258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44469" y="298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95269" y="298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63344" y="3052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89594" y="30580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36994" y="30460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289344" y="57956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1e1105903c0_0_104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1e1105903c0_0_10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1e1105903c0_0_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1e1105903c0_0_10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1e1105903c0_0_10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1e1105903c0_0_10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1e1105903c0_0_10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1e1105903c0_0_10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1e1105903c0_0_104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1e1105903c0_0_104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1e1105903c0_0_10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28447" y="6718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42514" y="5807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1e1105903c0_0_10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0742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g1e1105903c0_0_104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hu-H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along the track and collect all the necessary things or processes for building a house.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1e1105903c0_0_104"/>
          <p:cNvSpPr txBox="1"/>
          <p:nvPr/>
        </p:nvSpPr>
        <p:spPr>
          <a:xfrm>
            <a:off x="1407677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1e1105903c0_0_104"/>
          <p:cNvSpPr txBox="1"/>
          <p:nvPr/>
        </p:nvSpPr>
        <p:spPr>
          <a:xfrm>
            <a:off x="215961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Earth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g1e1105903c0_0_104"/>
          <p:cNvSpPr txBox="1"/>
          <p:nvPr/>
        </p:nvSpPr>
        <p:spPr>
          <a:xfrm>
            <a:off x="6720851" y="5705350"/>
            <a:ext cx="1174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scaping,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handover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Google Shape;287;g1e1105903c0_0_1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1e1105903c0_0_16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1e1105903c0_0_165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1e1105903c0_0_16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g1e1105903c0_0_165"/>
          <p:cNvSpPr txBox="1"/>
          <p:nvPr/>
        </p:nvSpPr>
        <p:spPr>
          <a:xfrm>
            <a:off x="2343350" y="557900"/>
            <a:ext cx="807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hu-H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g1e1105903c0_0_165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Walls, ceilings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1e1105903c0_0_165"/>
          <p:cNvSpPr txBox="1"/>
          <p:nvPr/>
        </p:nvSpPr>
        <p:spPr>
          <a:xfrm>
            <a:off x="4962413" y="1327691"/>
            <a:ext cx="1015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Doors,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windows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g1e1105903c0_0_165"/>
          <p:cNvSpPr txBox="1"/>
          <p:nvPr/>
        </p:nvSpPr>
        <p:spPr>
          <a:xfrm>
            <a:off x="5786664" y="3128484"/>
            <a:ext cx="121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Utilities,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tiling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g1e1105903c0_0_165"/>
          <p:cNvSpPr txBox="1"/>
          <p:nvPr/>
        </p:nvSpPr>
        <p:spPr>
          <a:xfrm>
            <a:off x="3150340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6" name="Google Shape;296;g1e1105903c0_0_16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44469" y="2984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1e1105903c0_0_16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63344" y="30523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1e1105903c0_0_16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110742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1e1105903c0_0_16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36994" y="304607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1e1105903c0_0_16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289596" y="3059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1e1105903c0_0_16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1e1105903c0_0_16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289596" y="57938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1e1105903c0_0_165"/>
          <p:cNvPicPr preferRelativeResize="0"/>
          <p:nvPr/>
        </p:nvPicPr>
        <p:blipFill rotWithShape="1">
          <a:blip r:embed="rId5">
            <a:alphaModFix/>
          </a:blip>
          <a:srcRect b="30074" l="0" r="0" t="0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1e1105903c0_0_16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1e1105903c0_0_16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1e1105903c0_0_16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1e1105903c0_0_16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1e1105903c0_0_16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1e1105903c0_0_16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1e1105903c0_0_16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1e1105903c0_0_165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1e1105903c0_0_165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1e1105903c0_0_165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1e1105903c0_0_16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1e1105903c0_0_16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928447" y="67183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1e1105903c0_0_16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442514" y="580759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g1e1105903c0_0_165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hu-H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along the track and collect all the necessary things or processes for building a house.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1e1105903c0_0_165"/>
          <p:cNvSpPr txBox="1"/>
          <p:nvPr/>
        </p:nvSpPr>
        <p:spPr>
          <a:xfrm>
            <a:off x="1407677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1e1105903c0_0_165"/>
          <p:cNvSpPr txBox="1"/>
          <p:nvPr/>
        </p:nvSpPr>
        <p:spPr>
          <a:xfrm>
            <a:off x="215961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Earth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1e1105903c0_0_165"/>
          <p:cNvSpPr txBox="1"/>
          <p:nvPr/>
        </p:nvSpPr>
        <p:spPr>
          <a:xfrm>
            <a:off x="6720851" y="5705350"/>
            <a:ext cx="1174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scaping,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handover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Google Shape;325;g1e1105903c0_0_1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115851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1e1105903c0_0_1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66657" y="58062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1e1105903c0_0_1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89596" y="30593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g1e1105903c0_0_13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198957" y="305805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g1e1105903c0_0_13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rot="-5400000">
            <a:off x="4290911" y="309242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g1e1105903c0_0_130"/>
          <p:cNvPicPr preferRelativeResize="0"/>
          <p:nvPr/>
        </p:nvPicPr>
        <p:blipFill rotWithShape="1">
          <a:blip r:embed="rId8">
            <a:alphaModFix/>
          </a:blip>
          <a:srcRect b="30074" l="0" r="0" t="0"/>
          <a:stretch/>
        </p:blipFill>
        <p:spPr>
          <a:xfrm rot="-5400000">
            <a:off x="4907949" y="338158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g1e1105903c0_0_1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03494" y="3073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g1e1105903c0_0_1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289596" y="57938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g1e1105903c0_0_13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852329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1e1105903c0_0_1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937005" y="671833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g1e1105903c0_0_1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466657" y="3072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g1e1105903c0_0_13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459180" y="306382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g1e1105903c0_0_1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37005" y="304607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g1e1105903c0_0_130"/>
          <p:cNvSpPr txBox="1"/>
          <p:nvPr/>
        </p:nvSpPr>
        <p:spPr>
          <a:xfrm>
            <a:off x="7838831" y="1547609"/>
            <a:ext cx="1218600" cy="3078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hu-HU" sz="1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b="1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g1e1105903c0_0_130"/>
          <p:cNvSpPr txBox="1"/>
          <p:nvPr/>
        </p:nvSpPr>
        <p:spPr>
          <a:xfrm>
            <a:off x="2343350" y="557900"/>
            <a:ext cx="807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hu-HU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Roof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1e1105903c0_0_130"/>
          <p:cNvSpPr txBox="1"/>
          <p:nvPr/>
        </p:nvSpPr>
        <p:spPr>
          <a:xfrm>
            <a:off x="1315923" y="2211107"/>
            <a:ext cx="10173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Walls, ceilings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g1e1105903c0_0_130"/>
          <p:cNvSpPr txBox="1"/>
          <p:nvPr/>
        </p:nvSpPr>
        <p:spPr>
          <a:xfrm>
            <a:off x="4962413" y="1327691"/>
            <a:ext cx="1015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Doors,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windows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g1e1105903c0_0_130"/>
          <p:cNvSpPr txBox="1"/>
          <p:nvPr/>
        </p:nvSpPr>
        <p:spPr>
          <a:xfrm>
            <a:off x="5786664" y="3128484"/>
            <a:ext cx="121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Utilities,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tiling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g1e1105903c0_0_130"/>
          <p:cNvSpPr txBox="1"/>
          <p:nvPr/>
        </p:nvSpPr>
        <p:spPr>
          <a:xfrm>
            <a:off x="3150340" y="4199862"/>
            <a:ext cx="1027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Design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4" name="Google Shape;344;g1e1105903c0_0_130"/>
          <p:cNvPicPr preferRelativeResize="0"/>
          <p:nvPr/>
        </p:nvPicPr>
        <p:blipFill rotWithShape="1">
          <a:blip r:embed="rId8">
            <a:alphaModFix/>
          </a:blip>
          <a:srcRect b="30074" l="0" r="0" t="0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1e1105903c0_0_13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1e1105903c0_0_13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1e1105903c0_0_13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g1e1105903c0_0_1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g1e1105903c0_0_13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g1e1105903c0_0_130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g1e1105903c0_0_13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Google Shape;352;g1e1105903c0_0_130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g1e1105903c0_0_130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Google Shape;354;g1e1105903c0_0_130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g1e1105903c0_0_13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56" name="Google Shape;356;g1e1105903c0_0_130"/>
          <p:cNvSpPr txBox="1"/>
          <p:nvPr/>
        </p:nvSpPr>
        <p:spPr>
          <a:xfrm>
            <a:off x="6996872" y="119737"/>
            <a:ext cx="2902500" cy="1262100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rgbClr val="1C9AD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hu-H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Challenge: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 along the track and collect all the necessary things or processes for building a house.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hu-H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Avoid everything else!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g1e1105903c0_0_130"/>
          <p:cNvSpPr txBox="1"/>
          <p:nvPr/>
        </p:nvSpPr>
        <p:spPr>
          <a:xfrm>
            <a:off x="1407677" y="5090032"/>
            <a:ext cx="1026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g1e1105903c0_0_130"/>
          <p:cNvSpPr txBox="1"/>
          <p:nvPr/>
        </p:nvSpPr>
        <p:spPr>
          <a:xfrm>
            <a:off x="2159612" y="5890009"/>
            <a:ext cx="117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Earth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hu-HU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1e1105903c0_0_130"/>
          <p:cNvSpPr txBox="1"/>
          <p:nvPr/>
        </p:nvSpPr>
        <p:spPr>
          <a:xfrm>
            <a:off x="6720851" y="5705350"/>
            <a:ext cx="1174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Land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scaping, 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</a:t>
            </a:r>
            <a:endParaRPr b="0" i="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hu-HU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handover</a:t>
            </a:r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Szandavári-Csurgó Cintia</dc:creator>
</cp:coreProperties>
</file>