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7772400" cx="10058400"/>
  <p:notesSz cx="6858000" cy="99456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MPcfEV3f/XJZVk7Iwb0q7kXwV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Hu Jiayu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E61FBE8-A180-42A9-A8F6-3257FE24F94E}">
  <a:tblStyle styleId="{9E61FBE8-A180-42A9-A8F6-3257FE24F94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4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4-11T09:13:10.285">
    <p:pos x="6000" y="0"/>
    <p:text>Tested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uto9IkI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" name="Google Shape;23;p2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ca752c799_1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" name="Google Shape;58;g22ca752c799_1_0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2ca752c799_1_103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g22ca752c799_1_103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ca752c799_1_46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0" name="Google Shape;150;g22ca752c799_1_46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8.png"/><Relationship Id="rId4" Type="http://schemas.openxmlformats.org/officeDocument/2006/relationships/image" Target="../media/image1.png"/><Relationship Id="rId5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 type="secHead">
  <p:cSld name="SECTION_HEADER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oogle Shape;8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{9E61FBE8-A180-42A9-A8F6-3257FE24F94E}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9" name="Google Shape;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12" name="Google Shape;12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>
  <p:cSld name="1_Large Grid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cap="flat" cmpd="sng" w="1143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6" name="Google Shape;1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oogle Shape;18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19" name="Google Shape;19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" name="Google Shape;20;p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15.png"/><Relationship Id="rId13" Type="http://schemas.openxmlformats.org/officeDocument/2006/relationships/image" Target="../media/image37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5" Type="http://schemas.openxmlformats.org/officeDocument/2006/relationships/image" Target="../media/image24.png"/><Relationship Id="rId14" Type="http://schemas.openxmlformats.org/officeDocument/2006/relationships/image" Target="../media/image25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14.png"/><Relationship Id="rId8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1.png"/><Relationship Id="rId13" Type="http://schemas.openxmlformats.org/officeDocument/2006/relationships/image" Target="../media/image25.png"/><Relationship Id="rId1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5.png"/><Relationship Id="rId6" Type="http://schemas.openxmlformats.org/officeDocument/2006/relationships/image" Target="../media/image14.png"/><Relationship Id="rId7" Type="http://schemas.openxmlformats.org/officeDocument/2006/relationships/image" Target="../media/image10.png"/><Relationship Id="rId8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1.png"/><Relationship Id="rId13" Type="http://schemas.openxmlformats.org/officeDocument/2006/relationships/image" Target="../media/image25.png"/><Relationship Id="rId1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5.png"/><Relationship Id="rId6" Type="http://schemas.openxmlformats.org/officeDocument/2006/relationships/image" Target="../media/image14.png"/><Relationship Id="rId7" Type="http://schemas.openxmlformats.org/officeDocument/2006/relationships/image" Target="../media/image10.png"/><Relationship Id="rId8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1.png"/><Relationship Id="rId13" Type="http://schemas.openxmlformats.org/officeDocument/2006/relationships/image" Target="../media/image25.png"/><Relationship Id="rId1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5.png"/><Relationship Id="rId6" Type="http://schemas.openxmlformats.org/officeDocument/2006/relationships/image" Target="../media/image14.png"/><Relationship Id="rId7" Type="http://schemas.openxmlformats.org/officeDocument/2006/relationships/image" Target="../media/image10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"/>
          <p:cNvPicPr preferRelativeResize="0"/>
          <p:nvPr/>
        </p:nvPicPr>
        <p:blipFill rotWithShape="1">
          <a:blip r:embed="rId4">
            <a:alphaModFix/>
          </a:blip>
          <a:srcRect b="30074" l="0" r="0" t="0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2"/>
          <p:cNvSpPr txBox="1"/>
          <p:nvPr/>
        </p:nvSpPr>
        <p:spPr>
          <a:xfrm>
            <a:off x="2041404" y="5440473"/>
            <a:ext cx="949298" cy="523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Paprikás krumpli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"/>
          <p:cNvSpPr txBox="1"/>
          <p:nvPr/>
        </p:nvSpPr>
        <p:spPr>
          <a:xfrm>
            <a:off x="3476695" y="3989849"/>
            <a:ext cx="949298" cy="523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Gulyás-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"/>
          <p:cNvSpPr txBox="1"/>
          <p:nvPr/>
        </p:nvSpPr>
        <p:spPr>
          <a:xfrm>
            <a:off x="3490343" y="2671906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Halászlé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"/>
          <p:cNvSpPr txBox="1"/>
          <p:nvPr/>
        </p:nvSpPr>
        <p:spPr>
          <a:xfrm>
            <a:off x="7061513" y="2712646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Pörkölt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5635318" y="1225243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Lecsó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42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"/>
          <p:cNvSpPr txBox="1"/>
          <p:nvPr/>
        </p:nvSpPr>
        <p:spPr>
          <a:xfrm>
            <a:off x="2041404" y="3989849"/>
            <a:ext cx="949298" cy="523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Rántott hús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2"/>
          <p:cNvSpPr txBox="1"/>
          <p:nvPr/>
        </p:nvSpPr>
        <p:spPr>
          <a:xfrm>
            <a:off x="2767830" y="4822883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"/>
          <p:cNvSpPr txBox="1"/>
          <p:nvPr/>
        </p:nvSpPr>
        <p:spPr>
          <a:xfrm>
            <a:off x="7776582" y="4795117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"/>
          <p:cNvSpPr txBox="1"/>
          <p:nvPr/>
        </p:nvSpPr>
        <p:spPr>
          <a:xfrm>
            <a:off x="4908721" y="3989849"/>
            <a:ext cx="949298" cy="523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4197314" y="1938048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Spagetti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"/>
          <p:cNvSpPr txBox="1"/>
          <p:nvPr/>
        </p:nvSpPr>
        <p:spPr>
          <a:xfrm>
            <a:off x="5635318" y="1927996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Saláta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1978921" y="2660113"/>
            <a:ext cx="1052725" cy="2923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hu-HU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Kocsonya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2"/>
          <p:cNvSpPr txBox="1"/>
          <p:nvPr/>
        </p:nvSpPr>
        <p:spPr>
          <a:xfrm>
            <a:off x="6343746" y="2563379"/>
            <a:ext cx="949298" cy="523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 püré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2"/>
          <p:cNvSpPr txBox="1"/>
          <p:nvPr/>
        </p:nvSpPr>
        <p:spPr>
          <a:xfrm>
            <a:off x="7062370" y="1225243"/>
            <a:ext cx="949298" cy="3077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"/>
          <p:cNvSpPr txBox="1"/>
          <p:nvPr/>
        </p:nvSpPr>
        <p:spPr>
          <a:xfrm>
            <a:off x="5598359" y="5549757"/>
            <a:ext cx="2926308" cy="1692771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összeszedd azokat az ételeket, amiket bográcsban is elkészíthetsz!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amiket a konyhában érdemes elkészíteni!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"/>
          <p:cNvPicPr preferRelativeResize="0"/>
          <p:nvPr/>
        </p:nvPicPr>
        <p:blipFill rotWithShape="1">
          <a:blip r:embed="rId4">
            <a:alphaModFix/>
          </a:blip>
          <a:srcRect b="30074" l="0" r="0" t="0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g22ca752c799_1_0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2ca752c799_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ca752c799_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ca752c799_1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ca752c799_1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ca752c799_1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ca752c799_1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ca752c799_1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a752c799_1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a752c799_1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a752c799_1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g22ca752c799_1_0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Paprikás krumpli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2ca752c799_1_0"/>
          <p:cNvSpPr txBox="1"/>
          <p:nvPr/>
        </p:nvSpPr>
        <p:spPr>
          <a:xfrm>
            <a:off x="3490343" y="267190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Halászlé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2ca752c799_1_0"/>
          <p:cNvSpPr txBox="1"/>
          <p:nvPr/>
        </p:nvSpPr>
        <p:spPr>
          <a:xfrm>
            <a:off x="7061513" y="271264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Pörkölt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2ca752c799_1_0"/>
          <p:cNvSpPr txBox="1"/>
          <p:nvPr/>
        </p:nvSpPr>
        <p:spPr>
          <a:xfrm>
            <a:off x="5635318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Lecsó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g22ca752c799_1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g22ca752c799_1_0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Rántott hús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2ca752c799_1_0"/>
          <p:cNvSpPr txBox="1"/>
          <p:nvPr/>
        </p:nvSpPr>
        <p:spPr>
          <a:xfrm>
            <a:off x="2767830" y="482288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2ca752c799_1_0"/>
          <p:cNvSpPr txBox="1"/>
          <p:nvPr/>
        </p:nvSpPr>
        <p:spPr>
          <a:xfrm>
            <a:off x="7776582" y="4795117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2ca752c799_1_0"/>
          <p:cNvSpPr txBox="1"/>
          <p:nvPr/>
        </p:nvSpPr>
        <p:spPr>
          <a:xfrm>
            <a:off x="4197314" y="193804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Spagetti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g22ca752c799_1_0"/>
          <p:cNvSpPr txBox="1"/>
          <p:nvPr/>
        </p:nvSpPr>
        <p:spPr>
          <a:xfrm>
            <a:off x="5635318" y="192799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Saláta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2ca752c799_1_0"/>
          <p:cNvSpPr txBox="1"/>
          <p:nvPr/>
        </p:nvSpPr>
        <p:spPr>
          <a:xfrm>
            <a:off x="1978921" y="2660113"/>
            <a:ext cx="10527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hu-HU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Kocsonya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2ca752c799_1_0"/>
          <p:cNvSpPr txBox="1"/>
          <p:nvPr/>
        </p:nvSpPr>
        <p:spPr>
          <a:xfrm>
            <a:off x="6343746" y="256337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 püré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2ca752c799_1_0"/>
          <p:cNvSpPr txBox="1"/>
          <p:nvPr/>
        </p:nvSpPr>
        <p:spPr>
          <a:xfrm>
            <a:off x="7062370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22ca752c799_1_0"/>
          <p:cNvSpPr txBox="1"/>
          <p:nvPr/>
        </p:nvSpPr>
        <p:spPr>
          <a:xfrm>
            <a:off x="5598359" y="5549757"/>
            <a:ext cx="29262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összeszedd azokat az ételeket, amiket bográcsban is elkészíthetsz!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amiket a konyhában érdemes elkészíteni!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22ca752c799_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ca752c799_1_0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921121" y="10628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926148" y="25002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921121" y="393955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199773" y="467076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361886" y="249843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361308" y="39454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955496" y="32159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955496" y="3936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243797" y="39380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ca752c799_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529273" y="105335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a752c799_1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529273" y="1783067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g22ca752c799_1_0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Gulyás-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g22ca752c799_1_0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g22ca752c799_1_103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ca752c799_1_10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ca752c799_1_10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ca752c799_1_10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a752c799_1_10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a752c799_1_10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a752c799_1_10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a752c799_1_10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a752c799_1_10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a752c799_1_10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a752c799_1_103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a752c799_1_10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2ca752c799_1_103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Paprikás krumpli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22ca752c799_1_103"/>
          <p:cNvSpPr txBox="1"/>
          <p:nvPr/>
        </p:nvSpPr>
        <p:spPr>
          <a:xfrm>
            <a:off x="3490343" y="267190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Halászlé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22ca752c799_1_103"/>
          <p:cNvSpPr txBox="1"/>
          <p:nvPr/>
        </p:nvSpPr>
        <p:spPr>
          <a:xfrm>
            <a:off x="7061513" y="271264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Pörkölt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2ca752c799_1_103"/>
          <p:cNvSpPr txBox="1"/>
          <p:nvPr/>
        </p:nvSpPr>
        <p:spPr>
          <a:xfrm>
            <a:off x="5635318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Lecsó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g22ca752c799_1_10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22ca752c799_1_103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Rántott hús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2ca752c799_1_103"/>
          <p:cNvSpPr txBox="1"/>
          <p:nvPr/>
        </p:nvSpPr>
        <p:spPr>
          <a:xfrm>
            <a:off x="2767830" y="482288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22ca752c799_1_103"/>
          <p:cNvSpPr txBox="1"/>
          <p:nvPr/>
        </p:nvSpPr>
        <p:spPr>
          <a:xfrm>
            <a:off x="7776582" y="4795117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2ca752c799_1_103"/>
          <p:cNvSpPr txBox="1"/>
          <p:nvPr/>
        </p:nvSpPr>
        <p:spPr>
          <a:xfrm>
            <a:off x="4197314" y="193804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Spagetti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2ca752c799_1_103"/>
          <p:cNvSpPr txBox="1"/>
          <p:nvPr/>
        </p:nvSpPr>
        <p:spPr>
          <a:xfrm>
            <a:off x="5635318" y="192799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Saláta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22ca752c799_1_103"/>
          <p:cNvSpPr txBox="1"/>
          <p:nvPr/>
        </p:nvSpPr>
        <p:spPr>
          <a:xfrm>
            <a:off x="1978921" y="2660113"/>
            <a:ext cx="10527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hu-HU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Kocsonya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22ca752c799_1_103"/>
          <p:cNvSpPr txBox="1"/>
          <p:nvPr/>
        </p:nvSpPr>
        <p:spPr>
          <a:xfrm>
            <a:off x="6343746" y="256337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 püré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2ca752c799_1_103"/>
          <p:cNvSpPr txBox="1"/>
          <p:nvPr/>
        </p:nvSpPr>
        <p:spPr>
          <a:xfrm>
            <a:off x="7062370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22ca752c799_1_103"/>
          <p:cNvSpPr txBox="1"/>
          <p:nvPr/>
        </p:nvSpPr>
        <p:spPr>
          <a:xfrm>
            <a:off x="5598359" y="5549757"/>
            <a:ext cx="29262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összeszedd azokat az ételeket, amiket bográcsban is elkészíthetsz!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amiket a konyhában érdemes elkészíteni!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g22ca752c799_1_10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ca752c799_1_103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926148" y="250028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921121" y="393955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371398" y="394983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955496" y="32159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243797" y="393800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a752c799_1_10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366860" y="25016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ca752c799_1_10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530024" y="17758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ca752c799_1_10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5812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955496" y="3936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ca752c799_1_10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926954" y="10588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ca752c799_1_10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529273" y="105335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22ca752c799_1_103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Gulyás-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2ca752c799_1_103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22ca752c799_1_46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a752c799_1_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a752c799_1_4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a752c799_1_4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a752c799_1_4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a752c799_1_4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a752c799_1_4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a752c799_1_4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a752c799_1_4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a752c799_1_4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ca752c799_1_4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2ca752c799_1_46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2ca752c799_1_46"/>
          <p:cNvSpPr txBox="1"/>
          <p:nvPr/>
        </p:nvSpPr>
        <p:spPr>
          <a:xfrm>
            <a:off x="2041404" y="5440473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Paprikás krumpli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22ca752c799_1_46"/>
          <p:cNvSpPr txBox="1"/>
          <p:nvPr/>
        </p:nvSpPr>
        <p:spPr>
          <a:xfrm>
            <a:off x="3490343" y="267190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Halászlé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2ca752c799_1_46"/>
          <p:cNvSpPr txBox="1"/>
          <p:nvPr/>
        </p:nvSpPr>
        <p:spPr>
          <a:xfrm>
            <a:off x="7061513" y="271264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Pörkölt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22ca752c799_1_46"/>
          <p:cNvSpPr txBox="1"/>
          <p:nvPr/>
        </p:nvSpPr>
        <p:spPr>
          <a:xfrm>
            <a:off x="5635318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Lecsó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g22ca752c799_1_4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43810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g22ca752c799_1_46"/>
          <p:cNvSpPr txBox="1"/>
          <p:nvPr/>
        </p:nvSpPr>
        <p:spPr>
          <a:xfrm>
            <a:off x="2041404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Rántott hús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2ca752c799_1_46"/>
          <p:cNvSpPr txBox="1"/>
          <p:nvPr/>
        </p:nvSpPr>
        <p:spPr>
          <a:xfrm>
            <a:off x="2767830" y="482288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Linzer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2ca752c799_1_46"/>
          <p:cNvSpPr txBox="1"/>
          <p:nvPr/>
        </p:nvSpPr>
        <p:spPr>
          <a:xfrm>
            <a:off x="7776582" y="4795117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Lasagne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g22ca752c799_1_4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926954" y="39417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2ca752c799_1_4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365963" y="394128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22ca752c799_1_46"/>
          <p:cNvSpPr txBox="1"/>
          <p:nvPr/>
        </p:nvSpPr>
        <p:spPr>
          <a:xfrm>
            <a:off x="4197314" y="1938048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Spagetti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5" name="Google Shape;175;g22ca752c799_1_4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366860" y="2501610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g22ca752c799_1_46"/>
          <p:cNvSpPr txBox="1"/>
          <p:nvPr/>
        </p:nvSpPr>
        <p:spPr>
          <a:xfrm>
            <a:off x="5635318" y="1927996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Saláta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g22ca752c799_1_4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926954" y="2500287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g22ca752c799_1_46"/>
          <p:cNvSpPr txBox="1"/>
          <p:nvPr/>
        </p:nvSpPr>
        <p:spPr>
          <a:xfrm>
            <a:off x="1978921" y="2660113"/>
            <a:ext cx="10527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hu-HU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Kocsonya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g22ca752c799_1_4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926954" y="10588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2ca752c799_1_4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530024" y="105882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22ca752c799_1_46"/>
          <p:cNvSpPr txBox="1"/>
          <p:nvPr/>
        </p:nvSpPr>
        <p:spPr>
          <a:xfrm>
            <a:off x="6343746" y="256337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Krumpli püré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g22ca752c799_1_4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530024" y="17758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2ca752c799_1_4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947443" y="321761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2ca752c799_1_4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945231" y="394128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2ca752c799_1_4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43810" y="394128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g22ca752c799_1_46"/>
          <p:cNvSpPr txBox="1"/>
          <p:nvPr/>
        </p:nvSpPr>
        <p:spPr>
          <a:xfrm>
            <a:off x="7062370" y="1225243"/>
            <a:ext cx="949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2ca752c799_1_46"/>
          <p:cNvSpPr txBox="1"/>
          <p:nvPr/>
        </p:nvSpPr>
        <p:spPr>
          <a:xfrm>
            <a:off x="5598359" y="5549757"/>
            <a:ext cx="2926200" cy="1693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úgy, hogy összeszedd azokat az ételeket, amiket bográcsban is elkészíthetsz!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Azokat kerüld el, amiket a konyhában érdemes elkészíteni!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2ca752c799_1_46"/>
          <p:cNvSpPr txBox="1"/>
          <p:nvPr/>
        </p:nvSpPr>
        <p:spPr>
          <a:xfrm>
            <a:off x="5856558" y="5154336"/>
            <a:ext cx="1218600" cy="307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g22ca752c799_1_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98541" y="684640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2ca752c799_1_46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3353903" y="6359026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2ca752c799_1_4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95444" y="680823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2ca752c799_1_4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5812" y="466156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g22ca752c799_1_46"/>
          <p:cNvSpPr txBox="1"/>
          <p:nvPr/>
        </p:nvSpPr>
        <p:spPr>
          <a:xfrm>
            <a:off x="3476695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Gulyás-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2ca752c799_1_46"/>
          <p:cNvSpPr txBox="1"/>
          <p:nvPr/>
        </p:nvSpPr>
        <p:spPr>
          <a:xfrm>
            <a:off x="4908721" y="3989849"/>
            <a:ext cx="949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Hús-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Szandavári-Csurgó Cintia</dc:creator>
</cp:coreProperties>
</file>