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0058400" cy="7772400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n2JYpoQ3RBpY7vjsbyWZtWPZz+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 Jiay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3B8334-3100-41F6-BB50-C84CA258D51B}">
  <a:tblStyle styleId="{C93B8334-3100-41F6-BB50-C84CA258D5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9:57:15.111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u-54H5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8;p10"/>
          <p:cNvGraphicFramePr/>
          <p:nvPr/>
        </p:nvGraphicFramePr>
        <p:xfrm>
          <a:off x="1429200" y="286200"/>
          <a:ext cx="7200000" cy="7200000"/>
        </p:xfrm>
        <a:graphic>
          <a:graphicData uri="http://schemas.openxmlformats.org/drawingml/2006/table">
            <a:tbl>
              <a:tblPr firstRow="1" bandRow="1">
                <a:noFill/>
                <a:tableStyleId>{C93B8334-3100-41F6-BB50-C84CA258D51B}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Google Shape;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0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12" name="Google Shape;12;p10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5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4.png"/><Relationship Id="rId10" Type="http://schemas.openxmlformats.org/officeDocument/2006/relationships/image" Target="../media/image10.jpg"/><Relationship Id="rId19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9.png"/><Relationship Id="rId26" Type="http://schemas.openxmlformats.org/officeDocument/2006/relationships/comments" Target="../comments/comment1.xml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5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4.png"/><Relationship Id="rId10" Type="http://schemas.openxmlformats.org/officeDocument/2006/relationships/image" Target="../media/image10.jpg"/><Relationship Id="rId19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4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4">
            <a:alphaModFix/>
          </a:blip>
          <a:srcRect t="12192" b="22469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5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/>
          <p:cNvPicPr preferRelativeResize="0"/>
          <p:nvPr/>
        </p:nvPicPr>
        <p:blipFill rotWithShape="1">
          <a:blip r:embed="rId6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/>
          <p:cNvPicPr preferRelativeResize="0"/>
          <p:nvPr/>
        </p:nvPicPr>
        <p:blipFill rotWithShape="1">
          <a:blip r:embed="rId7">
            <a:alphaModFix/>
          </a:blip>
          <a:srcRect l="35886" t="13729" r="8934" b="3232"/>
          <a:stretch/>
        </p:blipFill>
        <p:spPr>
          <a:xfrm>
            <a:off x="2185228" y="4639031"/>
            <a:ext cx="648000" cy="6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"/>
          <p:cNvPicPr preferRelativeResize="0"/>
          <p:nvPr/>
        </p:nvPicPr>
        <p:blipFill rotWithShape="1">
          <a:blip r:embed="rId8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"/>
          <p:cNvPicPr preferRelativeResize="0"/>
          <p:nvPr/>
        </p:nvPicPr>
        <p:blipFill rotWithShape="1">
          <a:blip r:embed="rId9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10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11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13">
            <a:alphaModFix/>
          </a:blip>
          <a:srcRect l="38037" t="8074" r="4484" b="20073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14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4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 txBox="1"/>
          <p:nvPr/>
        </p:nvSpPr>
        <p:spPr>
          <a:xfrm>
            <a:off x="3499375" y="3374973"/>
            <a:ext cx="90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4231290" y="5537001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2011299" y="4705175"/>
            <a:ext cx="981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Kanga-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5781856" y="6257252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989252" y="5397046"/>
            <a:ext cx="1107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Bony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5609876" y="2652512"/>
            <a:ext cx="99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4307457" y="195026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1376625" y="4779800"/>
            <a:ext cx="8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2073851" y="3238175"/>
            <a:ext cx="85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39;p6"/>
          <p:cNvSpPr txBox="1"/>
          <p:nvPr/>
        </p:nvSpPr>
        <p:spPr>
          <a:xfrm>
            <a:off x="7082453" y="4072583"/>
            <a:ext cx="90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hu-HU" sz="1600" dirty="0" err="1" smtClean="0"/>
              <a:t>Shark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t="12192" b="22469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5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6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7">
            <a:alphaModFix/>
          </a:blip>
          <a:srcRect l="35886" t="13729" r="8934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8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9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0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11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13">
            <a:alphaModFix/>
          </a:blip>
          <a:srcRect l="38037" t="8074" r="4484" b="20073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14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85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86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83548" y="39463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87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8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89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50560" y="46536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0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1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92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13134" y="39400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93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94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9997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95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44301" y="249515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96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46963" y="465181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09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10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27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2011299" y="4705175"/>
            <a:ext cx="981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Kanga-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376625" y="4779800"/>
            <a:ext cx="8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2073851" y="3238175"/>
            <a:ext cx="85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8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8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3548" y="39463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8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8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560" y="46536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9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134" y="39400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9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9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4301" y="249515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9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6963" y="465181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54;p2"/>
          <p:cNvSpPr txBox="1"/>
          <p:nvPr/>
        </p:nvSpPr>
        <p:spPr>
          <a:xfrm>
            <a:off x="3499375" y="3374973"/>
            <a:ext cx="90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5;p2"/>
          <p:cNvSpPr txBox="1"/>
          <p:nvPr/>
        </p:nvSpPr>
        <p:spPr>
          <a:xfrm>
            <a:off x="4231290" y="5537001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7;p2"/>
          <p:cNvSpPr txBox="1"/>
          <p:nvPr/>
        </p:nvSpPr>
        <p:spPr>
          <a:xfrm>
            <a:off x="5781856" y="6257252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8;p2"/>
          <p:cNvSpPr txBox="1"/>
          <p:nvPr/>
        </p:nvSpPr>
        <p:spPr>
          <a:xfrm>
            <a:off x="6989252" y="5397046"/>
            <a:ext cx="1107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Bony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9;p2"/>
          <p:cNvSpPr txBox="1"/>
          <p:nvPr/>
        </p:nvSpPr>
        <p:spPr>
          <a:xfrm>
            <a:off x="5609876" y="2652512"/>
            <a:ext cx="99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60;p2"/>
          <p:cNvSpPr txBox="1"/>
          <p:nvPr/>
        </p:nvSpPr>
        <p:spPr>
          <a:xfrm>
            <a:off x="4307457" y="195026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61;p2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239;p6"/>
          <p:cNvSpPr txBox="1"/>
          <p:nvPr/>
        </p:nvSpPr>
        <p:spPr>
          <a:xfrm>
            <a:off x="7082453" y="4072583"/>
            <a:ext cx="90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hu-HU" sz="1600" dirty="0" err="1" smtClean="0"/>
              <a:t>Shark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4659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5">
            <a:alphaModFix/>
          </a:blip>
          <a:srcRect t="12192" b="22469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6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7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8">
            <a:alphaModFix/>
          </a:blip>
          <a:srcRect l="35886" t="13729" r="8934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9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10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11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12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14">
            <a:alphaModFix/>
          </a:blip>
          <a:srcRect l="38037" t="8074" r="4484" b="20073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15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27;p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644762" y="467203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20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25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27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328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332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5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87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88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0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91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93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09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10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4659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301" y="106737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/>
          <p:nvPr/>
        </p:nvSpPr>
        <p:spPr>
          <a:xfrm>
            <a:off x="2011299" y="4705175"/>
            <a:ext cx="981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Kanga-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1376625" y="4779800"/>
            <a:ext cx="8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2073851" y="3238175"/>
            <a:ext cx="85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22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4762" y="4672039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20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25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2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32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3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7196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8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23467" y="249483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3134" y="538221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3188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9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0560" y="609684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8971" y="3945414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9997" y="249948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1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3588" y="1058754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54;p2"/>
          <p:cNvSpPr txBox="1"/>
          <p:nvPr/>
        </p:nvSpPr>
        <p:spPr>
          <a:xfrm>
            <a:off x="3499375" y="3374973"/>
            <a:ext cx="90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55;p2"/>
          <p:cNvSpPr txBox="1"/>
          <p:nvPr/>
        </p:nvSpPr>
        <p:spPr>
          <a:xfrm>
            <a:off x="4231290" y="5537001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57;p2"/>
          <p:cNvSpPr txBox="1"/>
          <p:nvPr/>
        </p:nvSpPr>
        <p:spPr>
          <a:xfrm>
            <a:off x="5781856" y="6257252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8;p2"/>
          <p:cNvSpPr txBox="1"/>
          <p:nvPr/>
        </p:nvSpPr>
        <p:spPr>
          <a:xfrm>
            <a:off x="6989252" y="5397046"/>
            <a:ext cx="1107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Bony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9;p2"/>
          <p:cNvSpPr txBox="1"/>
          <p:nvPr/>
        </p:nvSpPr>
        <p:spPr>
          <a:xfrm>
            <a:off x="5609876" y="2652512"/>
            <a:ext cx="99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60;p2"/>
          <p:cNvSpPr txBox="1"/>
          <p:nvPr/>
        </p:nvSpPr>
        <p:spPr>
          <a:xfrm>
            <a:off x="4307457" y="195026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61;p2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239;p6"/>
          <p:cNvSpPr txBox="1"/>
          <p:nvPr/>
        </p:nvSpPr>
        <p:spPr>
          <a:xfrm>
            <a:off x="7082453" y="4072583"/>
            <a:ext cx="90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hu-HU" sz="1600" dirty="0" err="1" smtClean="0"/>
              <a:t>Shark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912" y="104724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8"/>
          <p:cNvPicPr preferRelativeResize="0"/>
          <p:nvPr/>
        </p:nvPicPr>
        <p:blipFill rotWithShape="1">
          <a:blip r:embed="rId5">
            <a:alphaModFix/>
          </a:blip>
          <a:srcRect t="12192" b="22469"/>
          <a:stretch/>
        </p:blipFill>
        <p:spPr>
          <a:xfrm>
            <a:off x="3625238" y="3207662"/>
            <a:ext cx="648000" cy="6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8"/>
          <p:cNvPicPr preferRelativeResize="0"/>
          <p:nvPr/>
        </p:nvPicPr>
        <p:blipFill rotWithShape="1">
          <a:blip r:embed="rId6">
            <a:alphaModFix/>
          </a:blip>
          <a:srcRect l="3730" r="26452"/>
          <a:stretch/>
        </p:blipFill>
        <p:spPr>
          <a:xfrm>
            <a:off x="2182556" y="3199107"/>
            <a:ext cx="649942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8"/>
          <p:cNvPicPr preferRelativeResize="0"/>
          <p:nvPr/>
        </p:nvPicPr>
        <p:blipFill rotWithShape="1">
          <a:blip r:embed="rId7">
            <a:alphaModFix/>
          </a:blip>
          <a:srcRect l="33415"/>
          <a:stretch/>
        </p:blipFill>
        <p:spPr>
          <a:xfrm>
            <a:off x="1478500" y="4641472"/>
            <a:ext cx="648000" cy="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8"/>
          <p:cNvPicPr preferRelativeResize="0"/>
          <p:nvPr/>
        </p:nvPicPr>
        <p:blipFill rotWithShape="1">
          <a:blip r:embed="rId8">
            <a:alphaModFix/>
          </a:blip>
          <a:srcRect l="35886" t="13729" r="8934" b="3232"/>
          <a:stretch/>
        </p:blipFill>
        <p:spPr>
          <a:xfrm>
            <a:off x="2185228" y="4639031"/>
            <a:ext cx="648000" cy="6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8"/>
          <p:cNvPicPr preferRelativeResize="0"/>
          <p:nvPr/>
        </p:nvPicPr>
        <p:blipFill rotWithShape="1">
          <a:blip r:embed="rId9">
            <a:alphaModFix/>
          </a:blip>
          <a:srcRect l="6944" r="22940"/>
          <a:stretch/>
        </p:blipFill>
        <p:spPr>
          <a:xfrm>
            <a:off x="4339576" y="5365033"/>
            <a:ext cx="648000" cy="64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8"/>
          <p:cNvPicPr preferRelativeResize="0"/>
          <p:nvPr/>
        </p:nvPicPr>
        <p:blipFill rotWithShape="1">
          <a:blip r:embed="rId10">
            <a:alphaModFix/>
          </a:blip>
          <a:srcRect l="27453" r="6315"/>
          <a:stretch/>
        </p:blipFill>
        <p:spPr>
          <a:xfrm>
            <a:off x="5784111" y="6084909"/>
            <a:ext cx="648000" cy="64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11">
            <a:alphaModFix/>
          </a:blip>
          <a:srcRect l="10733" r="11246"/>
          <a:stretch/>
        </p:blipFill>
        <p:spPr>
          <a:xfrm>
            <a:off x="7223214" y="4008249"/>
            <a:ext cx="648000" cy="4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8"/>
          <p:cNvPicPr preferRelativeResize="0"/>
          <p:nvPr/>
        </p:nvPicPr>
        <p:blipFill rotWithShape="1">
          <a:blip r:embed="rId12">
            <a:alphaModFix/>
          </a:blip>
          <a:srcRect l="3198"/>
          <a:stretch/>
        </p:blipFill>
        <p:spPr>
          <a:xfrm>
            <a:off x="5780929" y="2557658"/>
            <a:ext cx="648000" cy="50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30063" y="5502904"/>
            <a:ext cx="648000" cy="37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/>
          <p:cNvPicPr preferRelativeResize="0"/>
          <p:nvPr/>
        </p:nvPicPr>
        <p:blipFill rotWithShape="1">
          <a:blip r:embed="rId14">
            <a:alphaModFix/>
          </a:blip>
          <a:srcRect l="38037" t="8074" r="4484" b="20073"/>
          <a:stretch/>
        </p:blipFill>
        <p:spPr>
          <a:xfrm>
            <a:off x="4345148" y="1762083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8"/>
          <p:cNvPicPr preferRelativeResize="0"/>
          <p:nvPr/>
        </p:nvPicPr>
        <p:blipFill rotWithShape="1">
          <a:blip r:embed="rId15">
            <a:alphaModFix/>
          </a:blip>
          <a:srcRect l="8859" r="14151"/>
          <a:stretch/>
        </p:blipFill>
        <p:spPr>
          <a:xfrm>
            <a:off x="5787963" y="1047242"/>
            <a:ext cx="648000" cy="6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8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8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8"/>
          <p:cNvPicPr preferRelativeResize="0"/>
          <p:nvPr/>
        </p:nvPicPr>
        <p:blipFill rotWithShape="1">
          <a:blip r:embed="rId1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 txBox="1"/>
          <p:nvPr/>
        </p:nvSpPr>
        <p:spPr>
          <a:xfrm>
            <a:off x="869200" y="1948052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320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21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644762" y="466128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22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04022" y="53766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24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502143" y="53729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25;p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26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646963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27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28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29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930204" y="249442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30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08480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31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4893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32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33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369997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334;p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369997" y="1056767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4809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912" y="104724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7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 rot="-5400000">
            <a:off x="5560369" y="3250544"/>
            <a:ext cx="272880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514747" y="3979892"/>
            <a:ext cx="470051" cy="5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7"/>
          <p:cNvSpPr txBox="1"/>
          <p:nvPr/>
        </p:nvSpPr>
        <p:spPr>
          <a:xfrm>
            <a:off x="3075743" y="4828266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5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"/>
          <p:cNvSpPr txBox="1"/>
          <p:nvPr/>
        </p:nvSpPr>
        <p:spPr>
          <a:xfrm>
            <a:off x="2011299" y="4705175"/>
            <a:ext cx="981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Kanga-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1376625" y="4779800"/>
            <a:ext cx="8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2073851" y="3238175"/>
            <a:ext cx="85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320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2393" y="465259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321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4762" y="4661287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32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04022" y="53766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3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02143" y="537298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325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69997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2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46963" y="393584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27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08721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2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02143" y="394536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32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30204" y="2494425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33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8480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3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8939" y="6093233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6912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69997" y="2491541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3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69997" y="1056767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34;p1"/>
          <p:cNvSpPr txBox="1"/>
          <p:nvPr/>
        </p:nvSpPr>
        <p:spPr>
          <a:xfrm>
            <a:off x="309896" y="200856"/>
            <a:ext cx="2926200" cy="147728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dirty="0"/>
              <a:t>Evolutionary affinities: Go through all the living creatures below. First go to the human, and then move from our closest relatives to our most distant relatives!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54;p2"/>
          <p:cNvSpPr txBox="1"/>
          <p:nvPr/>
        </p:nvSpPr>
        <p:spPr>
          <a:xfrm>
            <a:off x="3499375" y="3374973"/>
            <a:ext cx="90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55;p2"/>
          <p:cNvSpPr txBox="1"/>
          <p:nvPr/>
        </p:nvSpPr>
        <p:spPr>
          <a:xfrm>
            <a:off x="4231290" y="5537001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57;p2"/>
          <p:cNvSpPr txBox="1"/>
          <p:nvPr/>
        </p:nvSpPr>
        <p:spPr>
          <a:xfrm>
            <a:off x="5781856" y="6257252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58;p2"/>
          <p:cNvSpPr txBox="1"/>
          <p:nvPr/>
        </p:nvSpPr>
        <p:spPr>
          <a:xfrm>
            <a:off x="6989252" y="5397046"/>
            <a:ext cx="1107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Bony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59;p2"/>
          <p:cNvSpPr txBox="1"/>
          <p:nvPr/>
        </p:nvSpPr>
        <p:spPr>
          <a:xfrm>
            <a:off x="5609876" y="2652512"/>
            <a:ext cx="99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Starfish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0;p2"/>
          <p:cNvSpPr txBox="1"/>
          <p:nvPr/>
        </p:nvSpPr>
        <p:spPr>
          <a:xfrm>
            <a:off x="4307457" y="195026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1;p2"/>
          <p:cNvSpPr txBox="1"/>
          <p:nvPr/>
        </p:nvSpPr>
        <p:spPr>
          <a:xfrm>
            <a:off x="5662434" y="1190614"/>
            <a:ext cx="8899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39;p6"/>
          <p:cNvSpPr txBox="1"/>
          <p:nvPr/>
        </p:nvSpPr>
        <p:spPr>
          <a:xfrm>
            <a:off x="7082453" y="4072583"/>
            <a:ext cx="90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hu-HU" sz="1600" dirty="0" err="1" smtClean="0"/>
              <a:t>Shark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321</Words>
  <Application>Microsoft Office PowerPoint</Application>
  <PresentationFormat>Egyéni</PresentationFormat>
  <Paragraphs>81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4</cp:revision>
  <dcterms:modified xsi:type="dcterms:W3CDTF">2023-05-19T08:56:25Z</dcterms:modified>
</cp:coreProperties>
</file>