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6858000" cy="9945688"/>
  <p:embeddedFontLst>
    <p:embeddedFont>
      <p:font typeface="Montserrat" panose="020B0604020202020204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/eQTcpmWH1sg8hVT6ehFINL1zH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stasia 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401861-2597-40E9-9C25-5AA5820CCA7F}">
  <a:tblStyle styleId="{B4401861-2597-40E9-9C25-5AA5820CCA7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 snapToObjects="1">
      <p:cViewPr>
        <p:scale>
          <a:sx n="100" d="100"/>
          <a:sy n="100" d="100"/>
        </p:scale>
        <p:origin x="-1650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3T11:07:16.192" idx="1">
    <p:pos x="6000" y="0"/>
    <p:text>tested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vDqqAW4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d9a273618_1_3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2d9a273618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d9a273618_1_8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g22d9a273618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d9a273618_1_118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g22d9a273618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d9a273618_1_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g22d9a273618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7588" y="746125"/>
            <a:ext cx="48244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x8 Grid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56550" y="457200"/>
            <a:ext cx="6857999" cy="6857999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Google Shape;9;p6"/>
          <p:cNvSpPr txBox="1"/>
          <p:nvPr/>
        </p:nvSpPr>
        <p:spPr>
          <a:xfrm>
            <a:off x="187161" y="317384"/>
            <a:ext cx="2473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0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Make your own</a:t>
            </a:r>
            <a:endParaRPr sz="1700" b="0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hu-HU" sz="1700" b="1" i="0" u="none" strike="noStrike" cap="none">
                <a:solidFill>
                  <a:srgbClr val="1C9AD6"/>
                </a:solidFill>
                <a:latin typeface="Montserrat"/>
                <a:ea typeface="Montserrat"/>
                <a:cs typeface="Montserrat"/>
                <a:sym typeface="Montserrat"/>
              </a:rPr>
              <a:t>indi Challenge Card</a:t>
            </a:r>
            <a:endParaRPr sz="1700" b="1" i="0" u="none" strike="noStrike" cap="none">
              <a:solidFill>
                <a:srgbClr val="1C9AD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" name="Google Shape;1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157" y="6552392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438" y="6907355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6"/>
          <p:cNvGrpSpPr/>
          <p:nvPr/>
        </p:nvGrpSpPr>
        <p:grpSpPr>
          <a:xfrm>
            <a:off x="1921303" y="7205172"/>
            <a:ext cx="783537" cy="475397"/>
            <a:chOff x="0" y="7190319"/>
            <a:chExt cx="737118" cy="488773"/>
          </a:xfrm>
        </p:grpSpPr>
        <p:sp>
          <p:nvSpPr>
            <p:cNvPr id="13" name="Google Shape;13;p6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oogle Shape;16;p7"/>
          <p:cNvGraphicFramePr/>
          <p:nvPr/>
        </p:nvGraphicFramePr>
        <p:xfrm>
          <a:off x="1429200" y="2862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{B4401861-2597-40E9-9C25-5AA5820CCA7F}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1C9A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5431" y="6833420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8429795" y="5545280"/>
            <a:ext cx="1844045" cy="419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7"/>
          <p:cNvGrpSpPr/>
          <p:nvPr/>
        </p:nvGrpSpPr>
        <p:grpSpPr>
          <a:xfrm rot="-5400000">
            <a:off x="8891361" y="4040270"/>
            <a:ext cx="783537" cy="475397"/>
            <a:chOff x="0" y="7190319"/>
            <a:chExt cx="737118" cy="488773"/>
          </a:xfrm>
        </p:grpSpPr>
        <p:sp>
          <p:nvSpPr>
            <p:cNvPr id="20" name="Google Shape;20;p7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" name="Google Shape;21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Grid">
  <p:cSld name="1_Large Grid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88" y="224113"/>
            <a:ext cx="9144003" cy="7324167"/>
          </a:xfrm>
          <a:prstGeom prst="rect">
            <a:avLst/>
          </a:prstGeom>
          <a:noFill/>
          <a:ln w="114300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3758" y="6774064"/>
            <a:ext cx="612775" cy="65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1975" y="7384823"/>
            <a:ext cx="1641233" cy="3730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8"/>
          <p:cNvGrpSpPr/>
          <p:nvPr/>
        </p:nvGrpSpPr>
        <p:grpSpPr>
          <a:xfrm>
            <a:off x="65419" y="7174420"/>
            <a:ext cx="783537" cy="475397"/>
            <a:chOff x="0" y="7190319"/>
            <a:chExt cx="737118" cy="488773"/>
          </a:xfrm>
        </p:grpSpPr>
        <p:sp>
          <p:nvSpPr>
            <p:cNvPr id="27" name="Google Shape;27;p8"/>
            <p:cNvSpPr/>
            <p:nvPr/>
          </p:nvSpPr>
          <p:spPr>
            <a:xfrm>
              <a:off x="0" y="7190319"/>
              <a:ext cx="737118" cy="48877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1C9A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88"/>
                <a:buFont typeface="Arial"/>
                <a:buNone/>
              </a:pPr>
              <a:endParaRPr sz="1488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" name="Google Shape;28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70" y="7227644"/>
              <a:ext cx="578559" cy="398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/>
        </p:nvSpPr>
        <p:spPr>
          <a:xfrm>
            <a:off x="1123025" y="1302050"/>
            <a:ext cx="734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png"/><Relationship Id="rId21" Type="http://schemas.openxmlformats.org/officeDocument/2006/relationships/image" Target="../media/image24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jpg"/><Relationship Id="rId20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19" Type="http://schemas.openxmlformats.org/officeDocument/2006/relationships/image" Target="../media/image22.jp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comments" Target="../comments/comment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15">
            <a:alphaModFix/>
          </a:blip>
          <a:srcRect t="12192" b="22469"/>
          <a:stretch/>
        </p:blipFill>
        <p:spPr>
          <a:xfrm>
            <a:off x="7202824" y="5679188"/>
            <a:ext cx="720000" cy="7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16">
            <a:alphaModFix/>
          </a:blip>
          <a:srcRect l="3730" r="26452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17">
            <a:alphaModFix/>
          </a:blip>
          <a:srcRect l="33415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18">
            <a:alphaModFix/>
          </a:blip>
          <a:srcRect l="6944" r="22940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19">
            <a:alphaModFix/>
          </a:blip>
          <a:srcRect l="27453" r="6315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"/>
          <p:cNvPicPr preferRelativeResize="0"/>
          <p:nvPr/>
        </p:nvPicPr>
        <p:blipFill rotWithShape="1">
          <a:blip r:embed="rId20">
            <a:alphaModFix/>
          </a:blip>
          <a:srcRect l="10733" r="11246"/>
          <a:stretch/>
        </p:blipFill>
        <p:spPr>
          <a:xfrm>
            <a:off x="3778568" y="1501613"/>
            <a:ext cx="720000" cy="5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21">
            <a:alphaModFix/>
          </a:blip>
          <a:srcRect l="38037" t="8074" r="4484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2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/>
          <p:nvPr/>
        </p:nvSpPr>
        <p:spPr>
          <a:xfrm>
            <a:off x="3835018" y="1586252"/>
            <a:ext cx="6311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5536469" y="3316371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7161494" y="5862870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8856820" y="2464198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7244388" y="732950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510119" y="4997937"/>
            <a:ext cx="9813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2903100" y="417374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56;p1">
            <a:extLst>
              <a:ext uri="{FF2B5EF4-FFF2-40B4-BE49-F238E27FC236}">
                <a16:creationId xmlns:a16="http://schemas.microsoft.com/office/drawing/2014/main" id="{8831D377-85E5-EC4F-97F6-15EC0D2C84D8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2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15">
            <a:alphaModFix/>
          </a:blip>
          <a:srcRect t="12192" b="22469"/>
          <a:stretch/>
        </p:blipFill>
        <p:spPr>
          <a:xfrm>
            <a:off x="7202824" y="5679188"/>
            <a:ext cx="720000" cy="70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16">
            <a:alphaModFix/>
          </a:blip>
          <a:srcRect l="3730" r="26452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17">
            <a:alphaModFix/>
          </a:blip>
          <a:srcRect l="33415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18">
            <a:alphaModFix/>
          </a:blip>
          <a:srcRect l="6944" r="22940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19">
            <a:alphaModFix/>
          </a:blip>
          <a:srcRect l="27453" r="6315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20">
            <a:alphaModFix/>
          </a:blip>
          <a:srcRect l="10733" r="11246"/>
          <a:stretch/>
        </p:blipFill>
        <p:spPr>
          <a:xfrm>
            <a:off x="3778568" y="1501613"/>
            <a:ext cx="720000" cy="51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21">
            <a:alphaModFix/>
          </a:blip>
          <a:srcRect l="38037" t="8074" r="4484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2456" y="5657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942" y="513945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56;p1">
            <a:extLst>
              <a:ext uri="{FF2B5EF4-FFF2-40B4-BE49-F238E27FC236}">
                <a16:creationId xmlns:a16="http://schemas.microsoft.com/office/drawing/2014/main" id="{5CFCB7D9-338D-4940-88F7-3A2FA8198B12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5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g22d9a273618_1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2d9a273618_1_3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2d9a273618_1_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2d9a273618_1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2d9a273618_1_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2d9a273618_1_3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2d9a273618_1_3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2d9a273618_1_3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2d9a273618_1_3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2d9a273618_1_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2d9a273618_1_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2d9a273618_1_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2d9a273618_1_3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2d9a273618_1_3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2d9a273618_1_38"/>
          <p:cNvSpPr txBox="1"/>
          <p:nvPr/>
        </p:nvSpPr>
        <p:spPr>
          <a:xfrm>
            <a:off x="3835018" y="1586252"/>
            <a:ext cx="6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2d9a273618_1_38"/>
          <p:cNvSpPr txBox="1"/>
          <p:nvPr/>
        </p:nvSpPr>
        <p:spPr>
          <a:xfrm>
            <a:off x="5536469" y="3316371"/>
            <a:ext cx="61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2d9a273618_1_38"/>
          <p:cNvSpPr txBox="1"/>
          <p:nvPr/>
        </p:nvSpPr>
        <p:spPr>
          <a:xfrm>
            <a:off x="7161494" y="5862870"/>
            <a:ext cx="78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2d9a273618_1_38"/>
          <p:cNvSpPr txBox="1"/>
          <p:nvPr/>
        </p:nvSpPr>
        <p:spPr>
          <a:xfrm>
            <a:off x="8856820" y="2464198"/>
            <a:ext cx="8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2d9a273618_1_38"/>
          <p:cNvSpPr txBox="1"/>
          <p:nvPr/>
        </p:nvSpPr>
        <p:spPr>
          <a:xfrm>
            <a:off x="7244388" y="732950"/>
            <a:ext cx="65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2d9a273618_1_38"/>
          <p:cNvSpPr txBox="1"/>
          <p:nvPr/>
        </p:nvSpPr>
        <p:spPr>
          <a:xfrm>
            <a:off x="4510119" y="4997937"/>
            <a:ext cx="98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22d9a273618_1_38"/>
          <p:cNvSpPr txBox="1"/>
          <p:nvPr/>
        </p:nvSpPr>
        <p:spPr>
          <a:xfrm>
            <a:off x="2903100" y="4173742"/>
            <a:ext cx="7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2d9a273618_1_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2456" y="5657243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56;p1">
            <a:extLst>
              <a:ext uri="{FF2B5EF4-FFF2-40B4-BE49-F238E27FC236}">
                <a16:creationId xmlns:a16="http://schemas.microsoft.com/office/drawing/2014/main" id="{A6E69B4B-B155-C34F-B833-809D1E804A39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5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2942" y="51394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22d9a273618_1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2d9a273618_1_8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2d9a273618_1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d9a273618_1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2d9a273618_1_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2d9a273618_1_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22d9a273618_1_8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22d9a273618_1_8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2d9a273618_1_8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2d9a273618_1_8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2d9a273618_1_8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2d9a273618_1_8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2d9a273618_1_8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2d9a273618_1_81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2d9a273618_1_81"/>
          <p:cNvPicPr preferRelativeResize="0"/>
          <p:nvPr/>
        </p:nvPicPr>
        <p:blipFill rotWithShape="1">
          <a:blip r:embed="rId15">
            <a:alphaModFix/>
          </a:blip>
          <a:srcRect t="12191" b="22469"/>
          <a:stretch/>
        </p:blipFill>
        <p:spPr>
          <a:xfrm>
            <a:off x="7202824" y="5679188"/>
            <a:ext cx="720000" cy="7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2d9a273618_1_81"/>
          <p:cNvPicPr preferRelativeResize="0"/>
          <p:nvPr/>
        </p:nvPicPr>
        <p:blipFill rotWithShape="1">
          <a:blip r:embed="rId16">
            <a:alphaModFix/>
          </a:blip>
          <a:srcRect l="3728" r="26453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2d9a273618_1_81"/>
          <p:cNvPicPr preferRelativeResize="0"/>
          <p:nvPr/>
        </p:nvPicPr>
        <p:blipFill rotWithShape="1">
          <a:blip r:embed="rId17">
            <a:alphaModFix/>
          </a:blip>
          <a:srcRect l="33413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2d9a273618_1_81"/>
          <p:cNvPicPr preferRelativeResize="0"/>
          <p:nvPr/>
        </p:nvPicPr>
        <p:blipFill rotWithShape="1">
          <a:blip r:embed="rId18">
            <a:alphaModFix/>
          </a:blip>
          <a:srcRect l="6948" r="22935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2d9a273618_1_81"/>
          <p:cNvPicPr preferRelativeResize="0"/>
          <p:nvPr/>
        </p:nvPicPr>
        <p:blipFill rotWithShape="1">
          <a:blip r:embed="rId19">
            <a:alphaModFix/>
          </a:blip>
          <a:srcRect l="27453" r="6311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2d9a273618_1_81"/>
          <p:cNvPicPr preferRelativeResize="0"/>
          <p:nvPr/>
        </p:nvPicPr>
        <p:blipFill rotWithShape="1">
          <a:blip r:embed="rId20">
            <a:alphaModFix/>
          </a:blip>
          <a:srcRect l="10734" r="11241"/>
          <a:stretch/>
        </p:blipFill>
        <p:spPr>
          <a:xfrm>
            <a:off x="3778568" y="1501613"/>
            <a:ext cx="720000" cy="5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2d9a273618_1_81"/>
          <p:cNvPicPr preferRelativeResize="0"/>
          <p:nvPr/>
        </p:nvPicPr>
        <p:blipFill rotWithShape="1">
          <a:blip r:embed="rId21">
            <a:alphaModFix/>
          </a:blip>
          <a:srcRect l="38037" t="8074" r="4483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2d9a273618_1_8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2d9a273618_1_8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2d9a273618_1_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56;p1">
            <a:extLst>
              <a:ext uri="{FF2B5EF4-FFF2-40B4-BE49-F238E27FC236}">
                <a16:creationId xmlns:a16="http://schemas.microsoft.com/office/drawing/2014/main" id="{8FD50C17-30EE-4548-B2BD-E2AFC960DCA4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5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g22d9a273618_1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2d9a273618_1_11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2d9a273618_1_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2d9a273618_1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2d9a273618_1_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2d9a273618_1_11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2d9a273618_1_1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2d9a273618_1_1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22d9a273618_1_11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2d9a273618_1_1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22d9a273618_1_1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2d9a273618_1_11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22d9a273618_1_118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2d9a273618_1_118"/>
          <p:cNvSpPr txBox="1"/>
          <p:nvPr/>
        </p:nvSpPr>
        <p:spPr>
          <a:xfrm>
            <a:off x="3835018" y="1586252"/>
            <a:ext cx="6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2d9a273618_1_118"/>
          <p:cNvSpPr txBox="1"/>
          <p:nvPr/>
        </p:nvSpPr>
        <p:spPr>
          <a:xfrm>
            <a:off x="5536469" y="3316371"/>
            <a:ext cx="617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2d9a273618_1_118"/>
          <p:cNvSpPr txBox="1"/>
          <p:nvPr/>
        </p:nvSpPr>
        <p:spPr>
          <a:xfrm>
            <a:off x="7161494" y="5862870"/>
            <a:ext cx="78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2d9a273618_1_118"/>
          <p:cNvSpPr txBox="1"/>
          <p:nvPr/>
        </p:nvSpPr>
        <p:spPr>
          <a:xfrm>
            <a:off x="8856820" y="2464198"/>
            <a:ext cx="8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2d9a273618_1_118"/>
          <p:cNvSpPr txBox="1"/>
          <p:nvPr/>
        </p:nvSpPr>
        <p:spPr>
          <a:xfrm>
            <a:off x="7244388" y="732950"/>
            <a:ext cx="65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2d9a273618_1_118"/>
          <p:cNvSpPr txBox="1"/>
          <p:nvPr/>
        </p:nvSpPr>
        <p:spPr>
          <a:xfrm>
            <a:off x="4510119" y="4997937"/>
            <a:ext cx="98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2d9a273618_1_118"/>
          <p:cNvSpPr txBox="1"/>
          <p:nvPr/>
        </p:nvSpPr>
        <p:spPr>
          <a:xfrm>
            <a:off x="2903100" y="4173742"/>
            <a:ext cx="7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1291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5504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5865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2d9a273618_1_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612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22d9a273618_1_1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56;p1">
            <a:extLst>
              <a:ext uri="{FF2B5EF4-FFF2-40B4-BE49-F238E27FC236}">
                <a16:creationId xmlns:a16="http://schemas.microsoft.com/office/drawing/2014/main" id="{48FA9B29-6E3E-CC4D-8AA1-5FBA478AC60F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5" name="Google Shape;11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0070" y="51507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22d9a273618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2d9a273618_1_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2d9a273618_1_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2d9a273618_1_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2d9a273618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2d9a273618_1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2d9a273618_1_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22d9a273618_1_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22d9a273618_1_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22d9a273618_1_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22d9a273618_1_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2d9a273618_1_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2d9a273618_1_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22d9a273618_1_2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22d9a273618_1_2"/>
          <p:cNvPicPr preferRelativeResize="0"/>
          <p:nvPr/>
        </p:nvPicPr>
        <p:blipFill rotWithShape="1">
          <a:blip r:embed="rId15">
            <a:alphaModFix/>
          </a:blip>
          <a:srcRect t="12191" b="22469"/>
          <a:stretch/>
        </p:blipFill>
        <p:spPr>
          <a:xfrm>
            <a:off x="7202824" y="5679188"/>
            <a:ext cx="720000" cy="70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2d9a273618_1_2"/>
          <p:cNvPicPr preferRelativeResize="0"/>
          <p:nvPr/>
        </p:nvPicPr>
        <p:blipFill rotWithShape="1">
          <a:blip r:embed="rId16">
            <a:alphaModFix/>
          </a:blip>
          <a:srcRect l="3728" r="26453"/>
          <a:stretch/>
        </p:blipFill>
        <p:spPr>
          <a:xfrm>
            <a:off x="4634968" y="4811803"/>
            <a:ext cx="720000" cy="71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22d9a273618_1_2"/>
          <p:cNvPicPr preferRelativeResize="0"/>
          <p:nvPr/>
        </p:nvPicPr>
        <p:blipFill rotWithShape="1">
          <a:blip r:embed="rId17">
            <a:alphaModFix/>
          </a:blip>
          <a:srcRect l="33413"/>
          <a:stretch/>
        </p:blipFill>
        <p:spPr>
          <a:xfrm>
            <a:off x="5502640" y="3093170"/>
            <a:ext cx="720000" cy="72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g22d9a273618_1_2"/>
          <p:cNvPicPr preferRelativeResize="0"/>
          <p:nvPr/>
        </p:nvPicPr>
        <p:blipFill rotWithShape="1">
          <a:blip r:embed="rId18">
            <a:alphaModFix/>
          </a:blip>
          <a:srcRect l="6948" r="22935"/>
          <a:stretch/>
        </p:blipFill>
        <p:spPr>
          <a:xfrm>
            <a:off x="8924983" y="2246538"/>
            <a:ext cx="720000" cy="718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2d9a273618_1_2"/>
          <p:cNvPicPr preferRelativeResize="0"/>
          <p:nvPr/>
        </p:nvPicPr>
        <p:blipFill rotWithShape="1">
          <a:blip r:embed="rId19">
            <a:alphaModFix/>
          </a:blip>
          <a:srcRect l="27453" r="6311"/>
          <a:stretch/>
        </p:blipFill>
        <p:spPr>
          <a:xfrm>
            <a:off x="7211528" y="537428"/>
            <a:ext cx="720000" cy="7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2d9a273618_1_2"/>
          <p:cNvPicPr preferRelativeResize="0"/>
          <p:nvPr/>
        </p:nvPicPr>
        <p:blipFill rotWithShape="1">
          <a:blip r:embed="rId20">
            <a:alphaModFix/>
          </a:blip>
          <a:srcRect l="10734" r="11241"/>
          <a:stretch/>
        </p:blipFill>
        <p:spPr>
          <a:xfrm>
            <a:off x="3778568" y="1501613"/>
            <a:ext cx="720000" cy="51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2d9a273618_1_2"/>
          <p:cNvPicPr preferRelativeResize="0"/>
          <p:nvPr/>
        </p:nvPicPr>
        <p:blipFill rotWithShape="1">
          <a:blip r:embed="rId21">
            <a:alphaModFix/>
          </a:blip>
          <a:srcRect l="38037" t="8074" r="4483" b="20073"/>
          <a:stretch/>
        </p:blipFill>
        <p:spPr>
          <a:xfrm>
            <a:off x="2919958" y="3963113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22d9a273618_1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1799" y="30795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0079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5023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22d9a273618_1_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3580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3176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2d9a273618_1_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631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2d9a273618_1_2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6;p1">
            <a:extLst>
              <a:ext uri="{FF2B5EF4-FFF2-40B4-BE49-F238E27FC236}">
                <a16:creationId xmlns:a16="http://schemas.microsoft.com/office/drawing/2014/main" id="{1B508B43-1986-7847-B65B-7D96E8181A36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6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023" y="564924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>
            <a:off x="2114825" y="3752213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8120" y="2037036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8120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46" y="117566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943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1044" y="203855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943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4287" y="1177443"/>
            <a:ext cx="746300" cy="7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28120" y="117348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8278" y="29005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943" y="3762488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4872" y="3808843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5029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5400000" flipH="1">
            <a:off x="8965222" y="5062330"/>
            <a:ext cx="576619" cy="65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/>
          <p:cNvPicPr preferRelativeResize="0"/>
          <p:nvPr/>
        </p:nvPicPr>
        <p:blipFill rotWithShape="1">
          <a:blip r:embed="rId4">
            <a:alphaModFix/>
          </a:blip>
          <a:srcRect b="30074"/>
          <a:stretch/>
        </p:blipFill>
        <p:spPr>
          <a:xfrm rot="-5400000" flipH="1">
            <a:off x="9102875" y="5092318"/>
            <a:ext cx="334750" cy="130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1799" y="307952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0079" y="3086923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15023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5504" y="513675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3580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3176" y="3078572"/>
            <a:ext cx="74980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6310" y="6503272"/>
            <a:ext cx="749808" cy="74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"/>
          <p:cNvSpPr txBox="1"/>
          <p:nvPr/>
        </p:nvSpPr>
        <p:spPr>
          <a:xfrm>
            <a:off x="3835018" y="1586252"/>
            <a:ext cx="6311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"/>
          <p:cNvSpPr txBox="1"/>
          <p:nvPr/>
        </p:nvSpPr>
        <p:spPr>
          <a:xfrm>
            <a:off x="5536469" y="3316371"/>
            <a:ext cx="6174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Egér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"/>
          <p:cNvSpPr txBox="1"/>
          <p:nvPr/>
        </p:nvSpPr>
        <p:spPr>
          <a:xfrm>
            <a:off x="7161494" y="5862870"/>
            <a:ext cx="788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"/>
          <p:cNvSpPr txBox="1"/>
          <p:nvPr/>
        </p:nvSpPr>
        <p:spPr>
          <a:xfrm>
            <a:off x="8856820" y="2464198"/>
            <a:ext cx="8563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Teknős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"/>
          <p:cNvSpPr txBox="1"/>
          <p:nvPr/>
        </p:nvSpPr>
        <p:spPr>
          <a:xfrm>
            <a:off x="7244388" y="732950"/>
            <a:ext cx="65114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Béka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"/>
          <p:cNvSpPr txBox="1"/>
          <p:nvPr/>
        </p:nvSpPr>
        <p:spPr>
          <a:xfrm>
            <a:off x="4510119" y="4997937"/>
            <a:ext cx="9813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Csimpánz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"/>
          <p:cNvSpPr txBox="1"/>
          <p:nvPr/>
        </p:nvSpPr>
        <p:spPr>
          <a:xfrm>
            <a:off x="2903100" y="4173742"/>
            <a:ext cx="73129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hu-H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Rovar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"/>
          <p:cNvSpPr txBox="1"/>
          <p:nvPr/>
        </p:nvSpPr>
        <p:spPr>
          <a:xfrm>
            <a:off x="773879" y="4672149"/>
            <a:ext cx="1218600" cy="307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u-HU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Megoldás</a:t>
            </a:r>
            <a:endParaRPr sz="1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6;p1">
            <a:extLst>
              <a:ext uri="{FF2B5EF4-FFF2-40B4-BE49-F238E27FC236}">
                <a16:creationId xmlns:a16="http://schemas.microsoft.com/office/drawing/2014/main" id="{4C20D9BC-4884-EF4E-A6AA-05A31D92E1B8}"/>
              </a:ext>
            </a:extLst>
          </p:cNvPr>
          <p:cNvSpPr txBox="1"/>
          <p:nvPr/>
        </p:nvSpPr>
        <p:spPr>
          <a:xfrm>
            <a:off x="95943" y="5087315"/>
            <a:ext cx="2582100" cy="1692731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1C9A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Kihívás: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Evolúciós rokonságok: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Menj végig az élőlényeken úgy. hogy összeszedd az embert, majd utána az összes állatot a legközelebbi kezdve a legtávolabbi rokonainkig!</a:t>
            </a:r>
          </a:p>
        </p:txBody>
      </p:sp>
      <p:pic>
        <p:nvPicPr>
          <p:cNvPr id="36" name="Google Shape;226;g22d9a273618_1_1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33325" y="5654348"/>
            <a:ext cx="749808" cy="74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254</Words>
  <Application>Microsoft Office PowerPoint</Application>
  <PresentationFormat>Egyéni</PresentationFormat>
  <Paragraphs>54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Arial</vt:lpstr>
      <vt:lpstr>Montserrat</vt:lpstr>
      <vt:lpstr>Simple Light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Szandavári-Csurgó Cintia</dc:creator>
  <cp:lastModifiedBy>Szandavári-Csurgó Cintia</cp:lastModifiedBy>
  <cp:revision>3</cp:revision>
  <dcterms:modified xsi:type="dcterms:W3CDTF">2023-05-17T15:25:29Z</dcterms:modified>
</cp:coreProperties>
</file>