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0058400" cy="7772400"/>
  <p:notesSz cx="6858000" cy="994568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5" roundtripDataSignature="AMtx7mjpkvF/oZ6xeZ/jlOONZ8KqTey0y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u Jiayun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2549C60-06B4-4303-BC62-34D48A96D2AF}">
  <a:tblStyle styleId="{02549C60-06B4-4303-BC62-34D48A96D2AF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2"/>
  </p:normalViewPr>
  <p:slideViewPr>
    <p:cSldViewPr snapToGrid="0" snapToObjects="1">
      <p:cViewPr>
        <p:scale>
          <a:sx n="71" d="100"/>
          <a:sy n="71" d="100"/>
        </p:scale>
        <p:origin x="36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5" Type="http://customschemas.google.com/relationships/presentationmetadata" Target="metadata"/><Relationship Id="rId10" Type="http://schemas.openxmlformats.org/officeDocument/2006/relationships/notesMaster" Target="notesMasters/notesMaster1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3-04-11T09:56:46.846" idx="1">
    <p:pos x="6000" y="0"/>
    <p:text>Tested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ommentPostId="AAAAu-VYSq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017588" y="746125"/>
            <a:ext cx="4824412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7588" y="746125"/>
            <a:ext cx="4824412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7588" y="746125"/>
            <a:ext cx="4824412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7588" y="746125"/>
            <a:ext cx="4824412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7588" y="746125"/>
            <a:ext cx="4824412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5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7588" y="746125"/>
            <a:ext cx="4824412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6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7588" y="746125"/>
            <a:ext cx="4824412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7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7588" y="746125"/>
            <a:ext cx="4824412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8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7588" y="746125"/>
            <a:ext cx="4824412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 Grid" type="secHead">
  <p:cSld name="SECTION_HEADER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oogle Shape;8;p10"/>
          <p:cNvGraphicFramePr/>
          <p:nvPr/>
        </p:nvGraphicFramePr>
        <p:xfrm>
          <a:off x="1429200" y="286200"/>
          <a:ext cx="7200000" cy="7200000"/>
        </p:xfrm>
        <a:graphic>
          <a:graphicData uri="http://schemas.openxmlformats.org/drawingml/2006/table">
            <a:tbl>
              <a:tblPr firstRow="1" bandRow="1">
                <a:noFill/>
                <a:tableStyleId>{02549C60-06B4-4303-BC62-34D48A96D2AF}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9" name="Google Shape;9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045431" y="6833420"/>
            <a:ext cx="612775" cy="652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8429795" y="5545280"/>
            <a:ext cx="1844045" cy="4191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" name="Google Shape;11;p10"/>
          <p:cNvGrpSpPr/>
          <p:nvPr/>
        </p:nvGrpSpPr>
        <p:grpSpPr>
          <a:xfrm rot="-5400000">
            <a:off x="8891361" y="4040270"/>
            <a:ext cx="783537" cy="475397"/>
            <a:chOff x="0" y="7190319"/>
            <a:chExt cx="737118" cy="488773"/>
          </a:xfrm>
        </p:grpSpPr>
        <p:sp>
          <p:nvSpPr>
            <p:cNvPr id="12" name="Google Shape;12;p10"/>
            <p:cNvSpPr/>
            <p:nvPr/>
          </p:nvSpPr>
          <p:spPr>
            <a:xfrm>
              <a:off x="0" y="7190319"/>
              <a:ext cx="737118" cy="488773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1C9AD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88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3" name="Google Shape;13;p1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91870" y="7227644"/>
              <a:ext cx="578559" cy="3984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/>
          <p:nvPr/>
        </p:nvSpPr>
        <p:spPr>
          <a:xfrm>
            <a:off x="1123025" y="1302050"/>
            <a:ext cx="7348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image" Target="../media/image14.jp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jpg"/><Relationship Id="rId12" Type="http://schemas.openxmlformats.org/officeDocument/2006/relationships/image" Target="../media/image13.jp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11" Type="http://schemas.openxmlformats.org/officeDocument/2006/relationships/image" Target="../media/image12.jpg"/><Relationship Id="rId24" Type="http://schemas.openxmlformats.org/officeDocument/2006/relationships/image" Target="../media/image25.png"/><Relationship Id="rId5" Type="http://schemas.openxmlformats.org/officeDocument/2006/relationships/image" Target="../media/image6.jp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10" Type="http://schemas.openxmlformats.org/officeDocument/2006/relationships/image" Target="../media/image11.jpg"/><Relationship Id="rId19" Type="http://schemas.openxmlformats.org/officeDocument/2006/relationships/image" Target="../media/image20.png"/><Relationship Id="rId4" Type="http://schemas.openxmlformats.org/officeDocument/2006/relationships/image" Target="../media/image5.jpg"/><Relationship Id="rId9" Type="http://schemas.openxmlformats.org/officeDocument/2006/relationships/image" Target="../media/image10.jpg"/><Relationship Id="rId14" Type="http://schemas.openxmlformats.org/officeDocument/2006/relationships/image" Target="../media/image15.jpg"/><Relationship Id="rId22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4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13" Type="http://schemas.openxmlformats.org/officeDocument/2006/relationships/image" Target="../media/image13.jpg"/><Relationship Id="rId18" Type="http://schemas.openxmlformats.org/officeDocument/2006/relationships/image" Target="../media/image18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7.jpg"/><Relationship Id="rId12" Type="http://schemas.openxmlformats.org/officeDocument/2006/relationships/image" Target="../media/image12.jpg"/><Relationship Id="rId17" Type="http://schemas.openxmlformats.org/officeDocument/2006/relationships/image" Target="../media/image17.png"/><Relationship Id="rId25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6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11" Type="http://schemas.openxmlformats.org/officeDocument/2006/relationships/image" Target="../media/image11.jpg"/><Relationship Id="rId24" Type="http://schemas.openxmlformats.org/officeDocument/2006/relationships/image" Target="../media/image25.png"/><Relationship Id="rId5" Type="http://schemas.openxmlformats.org/officeDocument/2006/relationships/image" Target="../media/image5.jpg"/><Relationship Id="rId15" Type="http://schemas.openxmlformats.org/officeDocument/2006/relationships/image" Target="../media/image15.jpg"/><Relationship Id="rId23" Type="http://schemas.openxmlformats.org/officeDocument/2006/relationships/image" Target="../media/image24.png"/><Relationship Id="rId10" Type="http://schemas.openxmlformats.org/officeDocument/2006/relationships/image" Target="../media/image10.jpg"/><Relationship Id="rId19" Type="http://schemas.openxmlformats.org/officeDocument/2006/relationships/image" Target="../media/image19.png"/><Relationship Id="rId4" Type="http://schemas.openxmlformats.org/officeDocument/2006/relationships/image" Target="../media/image20.png"/><Relationship Id="rId9" Type="http://schemas.openxmlformats.org/officeDocument/2006/relationships/image" Target="../media/image9.jpg"/><Relationship Id="rId14" Type="http://schemas.openxmlformats.org/officeDocument/2006/relationships/image" Target="../media/image14.jpg"/><Relationship Id="rId22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4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jpg"/><Relationship Id="rId18" Type="http://schemas.openxmlformats.org/officeDocument/2006/relationships/image" Target="../media/image18.png"/><Relationship Id="rId3" Type="http://schemas.openxmlformats.org/officeDocument/2006/relationships/image" Target="../media/image4.png"/><Relationship Id="rId21" Type="http://schemas.openxmlformats.org/officeDocument/2006/relationships/image" Target="../media/image21.png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17" Type="http://schemas.openxmlformats.org/officeDocument/2006/relationships/image" Target="../media/image17.png"/><Relationship Id="rId25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5.jp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24" Type="http://schemas.openxmlformats.org/officeDocument/2006/relationships/image" Target="../media/image25.png"/><Relationship Id="rId5" Type="http://schemas.openxmlformats.org/officeDocument/2006/relationships/image" Target="../media/image16.png"/><Relationship Id="rId15" Type="http://schemas.openxmlformats.org/officeDocument/2006/relationships/image" Target="../media/image14.jpg"/><Relationship Id="rId23" Type="http://schemas.openxmlformats.org/officeDocument/2006/relationships/image" Target="../media/image24.png"/><Relationship Id="rId10" Type="http://schemas.openxmlformats.org/officeDocument/2006/relationships/image" Target="../media/image9.jpg"/><Relationship Id="rId19" Type="http://schemas.openxmlformats.org/officeDocument/2006/relationships/image" Target="../media/image19.png"/><Relationship Id="rId4" Type="http://schemas.openxmlformats.org/officeDocument/2006/relationships/image" Target="../media/image23.png"/><Relationship Id="rId9" Type="http://schemas.openxmlformats.org/officeDocument/2006/relationships/image" Target="../media/image8.jpg"/><Relationship Id="rId14" Type="http://schemas.openxmlformats.org/officeDocument/2006/relationships/image" Target="../media/image13.jpg"/><Relationship Id="rId22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5.png"/><Relationship Id="rId3" Type="http://schemas.openxmlformats.org/officeDocument/2006/relationships/image" Target="../media/image4.png"/><Relationship Id="rId7" Type="http://schemas.openxmlformats.org/officeDocument/2006/relationships/image" Target="../media/image18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23.png"/><Relationship Id="rId9" Type="http://schemas.openxmlformats.org/officeDocument/2006/relationships/image" Target="../media/image20.png"/><Relationship Id="rId1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4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comments" Target="../comments/comment1.xml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8.jpg"/><Relationship Id="rId18" Type="http://schemas.openxmlformats.org/officeDocument/2006/relationships/image" Target="../media/image13.jpg"/><Relationship Id="rId3" Type="http://schemas.openxmlformats.org/officeDocument/2006/relationships/image" Target="../media/image4.png"/><Relationship Id="rId21" Type="http://schemas.openxmlformats.org/officeDocument/2006/relationships/image" Target="../media/image17.png"/><Relationship Id="rId7" Type="http://schemas.openxmlformats.org/officeDocument/2006/relationships/image" Target="../media/image16.png"/><Relationship Id="rId12" Type="http://schemas.openxmlformats.org/officeDocument/2006/relationships/image" Target="../media/image7.jpg"/><Relationship Id="rId17" Type="http://schemas.openxmlformats.org/officeDocument/2006/relationships/image" Target="../media/image12.jpg"/><Relationship Id="rId25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1.jpg"/><Relationship Id="rId20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6.jpg"/><Relationship Id="rId24" Type="http://schemas.openxmlformats.org/officeDocument/2006/relationships/image" Target="../media/image20.png"/><Relationship Id="rId5" Type="http://schemas.openxmlformats.org/officeDocument/2006/relationships/image" Target="../media/image23.png"/><Relationship Id="rId15" Type="http://schemas.openxmlformats.org/officeDocument/2006/relationships/image" Target="../media/image10.jpg"/><Relationship Id="rId23" Type="http://schemas.openxmlformats.org/officeDocument/2006/relationships/image" Target="../media/image19.png"/><Relationship Id="rId10" Type="http://schemas.openxmlformats.org/officeDocument/2006/relationships/image" Target="../media/image5.jpg"/><Relationship Id="rId19" Type="http://schemas.openxmlformats.org/officeDocument/2006/relationships/image" Target="../media/image14.jpg"/><Relationship Id="rId4" Type="http://schemas.openxmlformats.org/officeDocument/2006/relationships/image" Target="../media/image24.png"/><Relationship Id="rId9" Type="http://schemas.openxmlformats.org/officeDocument/2006/relationships/image" Target="../media/image22.png"/><Relationship Id="rId14" Type="http://schemas.openxmlformats.org/officeDocument/2006/relationships/image" Target="../media/image9.jpg"/><Relationship Id="rId22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84809" y="3932748"/>
            <a:ext cx="612000" cy="6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1"/>
          <p:cNvPicPr preferRelativeResize="0"/>
          <p:nvPr/>
        </p:nvPicPr>
        <p:blipFill rotWithShape="1">
          <a:blip r:embed="rId4">
            <a:alphaModFix/>
          </a:blip>
          <a:srcRect t="12192" b="22470"/>
          <a:stretch/>
        </p:blipFill>
        <p:spPr>
          <a:xfrm>
            <a:off x="3625238" y="3207662"/>
            <a:ext cx="648000" cy="635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1"/>
          <p:cNvPicPr preferRelativeResize="0"/>
          <p:nvPr/>
        </p:nvPicPr>
        <p:blipFill rotWithShape="1">
          <a:blip r:embed="rId5">
            <a:alphaModFix/>
          </a:blip>
          <a:srcRect l="3730" r="26452"/>
          <a:stretch/>
        </p:blipFill>
        <p:spPr>
          <a:xfrm>
            <a:off x="2182556" y="3199107"/>
            <a:ext cx="649942" cy="6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1"/>
          <p:cNvPicPr preferRelativeResize="0"/>
          <p:nvPr/>
        </p:nvPicPr>
        <p:blipFill rotWithShape="1">
          <a:blip r:embed="rId6">
            <a:alphaModFix/>
          </a:blip>
          <a:srcRect l="33415"/>
          <a:stretch/>
        </p:blipFill>
        <p:spPr>
          <a:xfrm>
            <a:off x="1478500" y="4641472"/>
            <a:ext cx="648000" cy="64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1"/>
          <p:cNvPicPr preferRelativeResize="0"/>
          <p:nvPr/>
        </p:nvPicPr>
        <p:blipFill rotWithShape="1">
          <a:blip r:embed="rId7">
            <a:alphaModFix/>
          </a:blip>
          <a:srcRect l="35886" t="13729" r="8935" b="3232"/>
          <a:stretch/>
        </p:blipFill>
        <p:spPr>
          <a:xfrm>
            <a:off x="2185228" y="4639031"/>
            <a:ext cx="648000" cy="64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1"/>
          <p:cNvPicPr preferRelativeResize="0"/>
          <p:nvPr/>
        </p:nvPicPr>
        <p:blipFill rotWithShape="1">
          <a:blip r:embed="rId8">
            <a:alphaModFix/>
          </a:blip>
          <a:srcRect l="6944" r="22940"/>
          <a:stretch/>
        </p:blipFill>
        <p:spPr>
          <a:xfrm>
            <a:off x="4339576" y="5365033"/>
            <a:ext cx="648000" cy="646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1"/>
          <p:cNvPicPr preferRelativeResize="0"/>
          <p:nvPr/>
        </p:nvPicPr>
        <p:blipFill rotWithShape="1">
          <a:blip r:embed="rId9">
            <a:alphaModFix/>
          </a:blip>
          <a:srcRect l="27453" r="6315"/>
          <a:stretch/>
        </p:blipFill>
        <p:spPr>
          <a:xfrm>
            <a:off x="5784111" y="6084909"/>
            <a:ext cx="648000" cy="649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1"/>
          <p:cNvPicPr preferRelativeResize="0"/>
          <p:nvPr/>
        </p:nvPicPr>
        <p:blipFill rotWithShape="1">
          <a:blip r:embed="rId10">
            <a:alphaModFix/>
          </a:blip>
          <a:srcRect l="10733" r="11246"/>
          <a:stretch/>
        </p:blipFill>
        <p:spPr>
          <a:xfrm>
            <a:off x="7223214" y="4008249"/>
            <a:ext cx="648000" cy="4671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1"/>
          <p:cNvPicPr preferRelativeResize="0"/>
          <p:nvPr/>
        </p:nvPicPr>
        <p:blipFill rotWithShape="1">
          <a:blip r:embed="rId11">
            <a:alphaModFix/>
          </a:blip>
          <a:srcRect l="3198"/>
          <a:stretch/>
        </p:blipFill>
        <p:spPr>
          <a:xfrm>
            <a:off x="5780929" y="2557658"/>
            <a:ext cx="648000" cy="502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230063" y="5502904"/>
            <a:ext cx="648000" cy="371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1"/>
          <p:cNvPicPr preferRelativeResize="0"/>
          <p:nvPr/>
        </p:nvPicPr>
        <p:blipFill rotWithShape="1">
          <a:blip r:embed="rId13">
            <a:alphaModFix/>
          </a:blip>
          <a:srcRect l="38037" t="8074" r="4484" b="20074"/>
          <a:stretch/>
        </p:blipFill>
        <p:spPr>
          <a:xfrm>
            <a:off x="4345148" y="1762083"/>
            <a:ext cx="648000" cy="6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1"/>
          <p:cNvPicPr preferRelativeResize="0"/>
          <p:nvPr/>
        </p:nvPicPr>
        <p:blipFill rotWithShape="1">
          <a:blip r:embed="rId14">
            <a:alphaModFix/>
          </a:blip>
          <a:srcRect l="8859" r="14151"/>
          <a:stretch/>
        </p:blipFill>
        <p:spPr>
          <a:xfrm>
            <a:off x="5787963" y="1047242"/>
            <a:ext cx="648000" cy="631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1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7244301" y="1067379"/>
            <a:ext cx="612000" cy="6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1"/>
          <p:cNvPicPr preferRelativeResize="0"/>
          <p:nvPr/>
        </p:nvPicPr>
        <p:blipFill rotWithShape="1">
          <a:blip r:embed="rId16">
            <a:alphaModFix/>
          </a:blip>
          <a:srcRect b="30074"/>
          <a:stretch/>
        </p:blipFill>
        <p:spPr>
          <a:xfrm rot="-5400000">
            <a:off x="5560369" y="3250544"/>
            <a:ext cx="272880" cy="1061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1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 rot="-5400000">
            <a:off x="5514747" y="3979892"/>
            <a:ext cx="470051" cy="535655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1"/>
          <p:cNvSpPr txBox="1"/>
          <p:nvPr/>
        </p:nvSpPr>
        <p:spPr>
          <a:xfrm>
            <a:off x="3075743" y="4828266"/>
            <a:ext cx="320922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6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/>
          </a:p>
        </p:txBody>
      </p:sp>
      <p:sp>
        <p:nvSpPr>
          <p:cNvPr id="34" name="Google Shape;34;p1"/>
          <p:cNvSpPr txBox="1"/>
          <p:nvPr/>
        </p:nvSpPr>
        <p:spPr>
          <a:xfrm>
            <a:off x="309900" y="200849"/>
            <a:ext cx="2926200" cy="1692731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1C9AD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Kihívás: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Evolúciós rokonságok: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Menj végig úgy az alábbi élőlényeken, hogy összeszedd az embert, majd utána az összes állatot a legközelebbi rokonainktól kezdve a legtávolabbi rokonainkig!</a:t>
            </a:r>
          </a:p>
        </p:txBody>
      </p:sp>
      <p:pic>
        <p:nvPicPr>
          <p:cNvPr id="35" name="Google Shape;35;p1"/>
          <p:cNvPicPr preferRelativeResize="0"/>
          <p:nvPr/>
        </p:nvPicPr>
        <p:blipFill rotWithShape="1">
          <a:blip r:embed="rId16">
            <a:alphaModFix/>
          </a:blip>
          <a:srcRect b="30074"/>
          <a:stretch/>
        </p:blipFill>
        <p:spPr>
          <a:xfrm>
            <a:off x="-868700" y="2578738"/>
            <a:ext cx="334750" cy="1301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1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-1055405" y="863561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1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-1055405" y="172704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886579" y="219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1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-2887582" y="86508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1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-1972481" y="86508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1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-2887582" y="172704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1"/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>
            <a:off x="-1969238" y="3968"/>
            <a:ext cx="746300" cy="74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1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-1055405" y="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1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-1975247" y="172704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1"/>
          <p:cNvPicPr preferRelativeResize="0"/>
          <p:nvPr/>
        </p:nvPicPr>
        <p:blipFill rotWithShape="1">
          <a:blip r:embed="rId25">
            <a:alphaModFix/>
          </a:blip>
          <a:srcRect/>
          <a:stretch/>
        </p:blipFill>
        <p:spPr>
          <a:xfrm>
            <a:off x="-2887582" y="258901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1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-1888653" y="2635368"/>
            <a:ext cx="576619" cy="6570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84809" y="3932748"/>
            <a:ext cx="612000" cy="6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44301" y="1067379"/>
            <a:ext cx="612000" cy="61200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2"/>
          <p:cNvSpPr txBox="1"/>
          <p:nvPr/>
        </p:nvSpPr>
        <p:spPr>
          <a:xfrm>
            <a:off x="7096091" y="3961235"/>
            <a:ext cx="90842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Porcos- hal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2"/>
          <p:cNvSpPr txBox="1"/>
          <p:nvPr/>
        </p:nvSpPr>
        <p:spPr>
          <a:xfrm>
            <a:off x="1496666" y="4779795"/>
            <a:ext cx="61747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Egér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2"/>
          <p:cNvSpPr txBox="1"/>
          <p:nvPr/>
        </p:nvSpPr>
        <p:spPr>
          <a:xfrm>
            <a:off x="3556262" y="3361333"/>
            <a:ext cx="788999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Ember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2"/>
          <p:cNvSpPr txBox="1"/>
          <p:nvPr/>
        </p:nvSpPr>
        <p:spPr>
          <a:xfrm>
            <a:off x="4231290" y="5509705"/>
            <a:ext cx="856325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Teknős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2"/>
          <p:cNvSpPr txBox="1"/>
          <p:nvPr/>
        </p:nvSpPr>
        <p:spPr>
          <a:xfrm>
            <a:off x="2079454" y="4800534"/>
            <a:ext cx="86113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Kenguru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2"/>
          <p:cNvSpPr txBox="1"/>
          <p:nvPr/>
        </p:nvSpPr>
        <p:spPr>
          <a:xfrm>
            <a:off x="5781856" y="6229956"/>
            <a:ext cx="65114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Béka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2"/>
          <p:cNvSpPr txBox="1"/>
          <p:nvPr/>
        </p:nvSpPr>
        <p:spPr>
          <a:xfrm>
            <a:off x="2015874" y="3376742"/>
            <a:ext cx="988294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Csimpánz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2"/>
          <p:cNvSpPr txBox="1"/>
          <p:nvPr/>
        </p:nvSpPr>
        <p:spPr>
          <a:xfrm>
            <a:off x="7096091" y="5417372"/>
            <a:ext cx="90842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Csontos-hal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2"/>
          <p:cNvSpPr txBox="1"/>
          <p:nvPr/>
        </p:nvSpPr>
        <p:spPr>
          <a:xfrm>
            <a:off x="5609832" y="2518766"/>
            <a:ext cx="99518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Tengeri csillag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2"/>
          <p:cNvSpPr txBox="1"/>
          <p:nvPr/>
        </p:nvSpPr>
        <p:spPr>
          <a:xfrm>
            <a:off x="4307457" y="1922966"/>
            <a:ext cx="73129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Rovar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2"/>
          <p:cNvSpPr txBox="1"/>
          <p:nvPr/>
        </p:nvSpPr>
        <p:spPr>
          <a:xfrm>
            <a:off x="5662434" y="1190614"/>
            <a:ext cx="88998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Szivacs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4" name="Google Shape;64;p2"/>
          <p:cNvPicPr preferRelativeResize="0"/>
          <p:nvPr/>
        </p:nvPicPr>
        <p:blipFill rotWithShape="1">
          <a:blip r:embed="rId5">
            <a:alphaModFix/>
          </a:blip>
          <a:srcRect b="30074"/>
          <a:stretch/>
        </p:blipFill>
        <p:spPr>
          <a:xfrm rot="-5400000">
            <a:off x="5560369" y="3250544"/>
            <a:ext cx="272880" cy="1061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5400000">
            <a:off x="5514747" y="3979892"/>
            <a:ext cx="470051" cy="535655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2"/>
          <p:cNvSpPr txBox="1"/>
          <p:nvPr/>
        </p:nvSpPr>
        <p:spPr>
          <a:xfrm>
            <a:off x="3075743" y="4828266"/>
            <a:ext cx="320922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6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/>
          </a:p>
        </p:txBody>
      </p:sp>
      <p:pic>
        <p:nvPicPr>
          <p:cNvPr id="68" name="Google Shape;68;p2"/>
          <p:cNvPicPr preferRelativeResize="0"/>
          <p:nvPr/>
        </p:nvPicPr>
        <p:blipFill rotWithShape="1">
          <a:blip r:embed="rId5">
            <a:alphaModFix/>
          </a:blip>
          <a:srcRect b="30074"/>
          <a:stretch/>
        </p:blipFill>
        <p:spPr>
          <a:xfrm>
            <a:off x="-868700" y="2578738"/>
            <a:ext cx="334750" cy="1301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-1055405" y="863561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-1055405" y="172704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886579" y="219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-2887582" y="86508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-1972481" y="86508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-2887582" y="172704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-1969238" y="3968"/>
            <a:ext cx="746300" cy="74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055405" y="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-1975247" y="172704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2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-2887582" y="258901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1888653" y="2635368"/>
            <a:ext cx="576619" cy="657097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4;p1">
            <a:extLst>
              <a:ext uri="{FF2B5EF4-FFF2-40B4-BE49-F238E27FC236}">
                <a16:creationId xmlns:a16="http://schemas.microsoft.com/office/drawing/2014/main" id="{DBF02AB0-3937-ED44-AF18-1CD02A54F299}"/>
              </a:ext>
            </a:extLst>
          </p:cNvPr>
          <p:cNvSpPr txBox="1"/>
          <p:nvPr/>
        </p:nvSpPr>
        <p:spPr>
          <a:xfrm>
            <a:off x="309900" y="200849"/>
            <a:ext cx="2926200" cy="1692731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1C9AD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Kihívás: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Evolúciós rokonságok: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Menj végig úgy az alábbi élőlényeken, hogy összeszedd az embert, majd utána az összes állatot a legközelebbi rokonainktól kezdve a legtávolabbi rokonainkig!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84809" y="3932734"/>
            <a:ext cx="612000" cy="6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97196" y="5382210"/>
            <a:ext cx="612000" cy="6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83548" y="3946382"/>
            <a:ext cx="612000" cy="6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23467" y="2494834"/>
            <a:ext cx="612000" cy="6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13134" y="5382210"/>
            <a:ext cx="612000" cy="6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50560" y="4653614"/>
            <a:ext cx="612000" cy="6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83188" y="6096847"/>
            <a:ext cx="612000" cy="6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50560" y="6096847"/>
            <a:ext cx="612000" cy="6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13134" y="3940012"/>
            <a:ext cx="612000" cy="6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48971" y="3945414"/>
            <a:ext cx="612000" cy="6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69997" y="3945414"/>
            <a:ext cx="612000" cy="6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44301" y="2495155"/>
            <a:ext cx="612000" cy="6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46963" y="4651811"/>
            <a:ext cx="612000" cy="6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3"/>
          <p:cNvPicPr preferRelativeResize="0"/>
          <p:nvPr/>
        </p:nvPicPr>
        <p:blipFill rotWithShape="1">
          <a:blip r:embed="rId5">
            <a:alphaModFix/>
          </a:blip>
          <a:srcRect t="12192" b="22470"/>
          <a:stretch/>
        </p:blipFill>
        <p:spPr>
          <a:xfrm>
            <a:off x="3625238" y="3207662"/>
            <a:ext cx="648000" cy="635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3"/>
          <p:cNvPicPr preferRelativeResize="0"/>
          <p:nvPr/>
        </p:nvPicPr>
        <p:blipFill rotWithShape="1">
          <a:blip r:embed="rId6">
            <a:alphaModFix/>
          </a:blip>
          <a:srcRect l="3730" r="26452"/>
          <a:stretch/>
        </p:blipFill>
        <p:spPr>
          <a:xfrm>
            <a:off x="2182556" y="3199107"/>
            <a:ext cx="649942" cy="6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3"/>
          <p:cNvPicPr preferRelativeResize="0"/>
          <p:nvPr/>
        </p:nvPicPr>
        <p:blipFill rotWithShape="1">
          <a:blip r:embed="rId7">
            <a:alphaModFix/>
          </a:blip>
          <a:srcRect l="33415"/>
          <a:stretch/>
        </p:blipFill>
        <p:spPr>
          <a:xfrm>
            <a:off x="1478500" y="4641472"/>
            <a:ext cx="648000" cy="64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3"/>
          <p:cNvPicPr preferRelativeResize="0"/>
          <p:nvPr/>
        </p:nvPicPr>
        <p:blipFill rotWithShape="1">
          <a:blip r:embed="rId8">
            <a:alphaModFix/>
          </a:blip>
          <a:srcRect l="35886" t="13729" r="8935" b="3232"/>
          <a:stretch/>
        </p:blipFill>
        <p:spPr>
          <a:xfrm>
            <a:off x="2185228" y="4639031"/>
            <a:ext cx="648000" cy="64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3"/>
          <p:cNvPicPr preferRelativeResize="0"/>
          <p:nvPr/>
        </p:nvPicPr>
        <p:blipFill rotWithShape="1">
          <a:blip r:embed="rId9">
            <a:alphaModFix/>
          </a:blip>
          <a:srcRect l="6944" r="22940"/>
          <a:stretch/>
        </p:blipFill>
        <p:spPr>
          <a:xfrm>
            <a:off x="4339576" y="5365033"/>
            <a:ext cx="648000" cy="646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3"/>
          <p:cNvPicPr preferRelativeResize="0"/>
          <p:nvPr/>
        </p:nvPicPr>
        <p:blipFill rotWithShape="1">
          <a:blip r:embed="rId10">
            <a:alphaModFix/>
          </a:blip>
          <a:srcRect l="27453" r="6315"/>
          <a:stretch/>
        </p:blipFill>
        <p:spPr>
          <a:xfrm>
            <a:off x="5784111" y="6084909"/>
            <a:ext cx="648000" cy="649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3"/>
          <p:cNvPicPr preferRelativeResize="0"/>
          <p:nvPr/>
        </p:nvPicPr>
        <p:blipFill rotWithShape="1">
          <a:blip r:embed="rId11">
            <a:alphaModFix/>
          </a:blip>
          <a:srcRect l="10733" r="11246"/>
          <a:stretch/>
        </p:blipFill>
        <p:spPr>
          <a:xfrm>
            <a:off x="7223214" y="4008249"/>
            <a:ext cx="648000" cy="4671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3"/>
          <p:cNvPicPr preferRelativeResize="0"/>
          <p:nvPr/>
        </p:nvPicPr>
        <p:blipFill rotWithShape="1">
          <a:blip r:embed="rId12">
            <a:alphaModFix/>
          </a:blip>
          <a:srcRect l="3198"/>
          <a:stretch/>
        </p:blipFill>
        <p:spPr>
          <a:xfrm>
            <a:off x="5780929" y="2557658"/>
            <a:ext cx="648000" cy="502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3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7230063" y="5502904"/>
            <a:ext cx="648000" cy="371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3"/>
          <p:cNvPicPr preferRelativeResize="0"/>
          <p:nvPr/>
        </p:nvPicPr>
        <p:blipFill rotWithShape="1">
          <a:blip r:embed="rId14">
            <a:alphaModFix/>
          </a:blip>
          <a:srcRect l="38037" t="8074" r="4484" b="20074"/>
          <a:stretch/>
        </p:blipFill>
        <p:spPr>
          <a:xfrm>
            <a:off x="4345148" y="1762083"/>
            <a:ext cx="648000" cy="6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3"/>
          <p:cNvPicPr preferRelativeResize="0"/>
          <p:nvPr/>
        </p:nvPicPr>
        <p:blipFill rotWithShape="1">
          <a:blip r:embed="rId15">
            <a:alphaModFix/>
          </a:blip>
          <a:srcRect l="8859" r="14151"/>
          <a:stretch/>
        </p:blipFill>
        <p:spPr>
          <a:xfrm>
            <a:off x="5787963" y="1047242"/>
            <a:ext cx="648000" cy="631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3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7244301" y="1067379"/>
            <a:ext cx="612000" cy="6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69997" y="2499488"/>
            <a:ext cx="612000" cy="6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63588" y="1058754"/>
            <a:ext cx="612000" cy="6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3"/>
          <p:cNvPicPr preferRelativeResize="0"/>
          <p:nvPr/>
        </p:nvPicPr>
        <p:blipFill rotWithShape="1">
          <a:blip r:embed="rId17">
            <a:alphaModFix/>
          </a:blip>
          <a:srcRect b="30074"/>
          <a:stretch/>
        </p:blipFill>
        <p:spPr>
          <a:xfrm rot="-5400000">
            <a:off x="5560369" y="3250544"/>
            <a:ext cx="272880" cy="1061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3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 rot="-5400000">
            <a:off x="5514747" y="3979892"/>
            <a:ext cx="470051" cy="535655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3"/>
          <p:cNvSpPr txBox="1"/>
          <p:nvPr/>
        </p:nvSpPr>
        <p:spPr>
          <a:xfrm>
            <a:off x="3075743" y="4828266"/>
            <a:ext cx="320922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6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/>
          </a:p>
        </p:txBody>
      </p:sp>
      <p:pic>
        <p:nvPicPr>
          <p:cNvPr id="115" name="Google Shape;115;p3"/>
          <p:cNvPicPr preferRelativeResize="0"/>
          <p:nvPr/>
        </p:nvPicPr>
        <p:blipFill rotWithShape="1">
          <a:blip r:embed="rId17">
            <a:alphaModFix/>
          </a:blip>
          <a:srcRect b="30074"/>
          <a:stretch/>
        </p:blipFill>
        <p:spPr>
          <a:xfrm>
            <a:off x="-868700" y="2578738"/>
            <a:ext cx="334750" cy="1301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3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-1055405" y="863561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055405" y="172704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886579" y="219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3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-2887582" y="86508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3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-1972481" y="86508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3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-2887582" y="172704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3"/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>
            <a:off x="-1969238" y="3968"/>
            <a:ext cx="746300" cy="74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3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-1055405" y="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3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-1975247" y="172704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3"/>
          <p:cNvPicPr preferRelativeResize="0"/>
          <p:nvPr/>
        </p:nvPicPr>
        <p:blipFill rotWithShape="1">
          <a:blip r:embed="rId25">
            <a:alphaModFix/>
          </a:blip>
          <a:srcRect/>
          <a:stretch/>
        </p:blipFill>
        <p:spPr>
          <a:xfrm>
            <a:off x="-2887582" y="258901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3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-1888653" y="2635368"/>
            <a:ext cx="576619" cy="657097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34;p1">
            <a:extLst>
              <a:ext uri="{FF2B5EF4-FFF2-40B4-BE49-F238E27FC236}">
                <a16:creationId xmlns:a16="http://schemas.microsoft.com/office/drawing/2014/main" id="{6B9B8C5C-9EF7-4342-93FF-D8AF8F07F5F9}"/>
              </a:ext>
            </a:extLst>
          </p:cNvPr>
          <p:cNvSpPr txBox="1"/>
          <p:nvPr/>
        </p:nvSpPr>
        <p:spPr>
          <a:xfrm>
            <a:off x="309900" y="200849"/>
            <a:ext cx="2926200" cy="1692731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1C9AD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Kihívás: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Evolúciós rokonságok: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Menj végig úgy az alábbi élőlényeken, hogy összeszedd az embert, majd utána az összes állatot a legközelebbi rokonainktól kezdve a legtávolabbi rokonainkig!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84809" y="3932734"/>
            <a:ext cx="612000" cy="6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44301" y="1067379"/>
            <a:ext cx="612000" cy="61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4"/>
          <p:cNvSpPr txBox="1"/>
          <p:nvPr/>
        </p:nvSpPr>
        <p:spPr>
          <a:xfrm>
            <a:off x="1496666" y="4779795"/>
            <a:ext cx="61747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Egér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4"/>
          <p:cNvSpPr txBox="1"/>
          <p:nvPr/>
        </p:nvSpPr>
        <p:spPr>
          <a:xfrm>
            <a:off x="3556262" y="3361333"/>
            <a:ext cx="788999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Ember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4"/>
          <p:cNvSpPr txBox="1"/>
          <p:nvPr/>
        </p:nvSpPr>
        <p:spPr>
          <a:xfrm>
            <a:off x="4231290" y="5509705"/>
            <a:ext cx="856325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Teknős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4"/>
          <p:cNvSpPr txBox="1"/>
          <p:nvPr/>
        </p:nvSpPr>
        <p:spPr>
          <a:xfrm>
            <a:off x="5781856" y="6229956"/>
            <a:ext cx="65114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Béka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4"/>
          <p:cNvSpPr txBox="1"/>
          <p:nvPr/>
        </p:nvSpPr>
        <p:spPr>
          <a:xfrm>
            <a:off x="5609832" y="2518766"/>
            <a:ext cx="99518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Tengeri csillag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4"/>
          <p:cNvSpPr txBox="1"/>
          <p:nvPr/>
        </p:nvSpPr>
        <p:spPr>
          <a:xfrm>
            <a:off x="4307457" y="1922966"/>
            <a:ext cx="73129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Rovar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4"/>
          <p:cNvSpPr txBox="1"/>
          <p:nvPr/>
        </p:nvSpPr>
        <p:spPr>
          <a:xfrm>
            <a:off x="5662434" y="1190614"/>
            <a:ext cx="88998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Szivacs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8" name="Google Shape;158;p4"/>
          <p:cNvPicPr preferRelativeResize="0"/>
          <p:nvPr/>
        </p:nvPicPr>
        <p:blipFill rotWithShape="1">
          <a:blip r:embed="rId5">
            <a:alphaModFix/>
          </a:blip>
          <a:srcRect b="30074"/>
          <a:stretch/>
        </p:blipFill>
        <p:spPr>
          <a:xfrm rot="-5400000">
            <a:off x="5560369" y="3250544"/>
            <a:ext cx="272880" cy="1061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5400000">
            <a:off x="5514747" y="3979892"/>
            <a:ext cx="470051" cy="535655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4"/>
          <p:cNvSpPr txBox="1"/>
          <p:nvPr/>
        </p:nvSpPr>
        <p:spPr>
          <a:xfrm>
            <a:off x="3075743" y="4828266"/>
            <a:ext cx="320922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6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/>
          </a:p>
        </p:txBody>
      </p:sp>
      <p:pic>
        <p:nvPicPr>
          <p:cNvPr id="162" name="Google Shape;162;p4"/>
          <p:cNvPicPr preferRelativeResize="0"/>
          <p:nvPr/>
        </p:nvPicPr>
        <p:blipFill rotWithShape="1">
          <a:blip r:embed="rId5">
            <a:alphaModFix/>
          </a:blip>
          <a:srcRect b="30074"/>
          <a:stretch/>
        </p:blipFill>
        <p:spPr>
          <a:xfrm>
            <a:off x="-868700" y="2578738"/>
            <a:ext cx="334750" cy="1301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-1055405" y="863561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-1055405" y="172704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886579" y="219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-2887582" y="86508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4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-1972481" y="86508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4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-2887582" y="172704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4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-1969238" y="3968"/>
            <a:ext cx="746300" cy="74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055405" y="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4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-1975247" y="172704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4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-2887582" y="258901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1888653" y="2635368"/>
            <a:ext cx="576619" cy="657097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34;p1">
            <a:extLst>
              <a:ext uri="{FF2B5EF4-FFF2-40B4-BE49-F238E27FC236}">
                <a16:creationId xmlns:a16="http://schemas.microsoft.com/office/drawing/2014/main" id="{38BAA27F-6A28-2F4C-BCBF-3F9BC4D0F7D0}"/>
              </a:ext>
            </a:extLst>
          </p:cNvPr>
          <p:cNvSpPr txBox="1"/>
          <p:nvPr/>
        </p:nvSpPr>
        <p:spPr>
          <a:xfrm>
            <a:off x="309900" y="200849"/>
            <a:ext cx="2926200" cy="1692731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1C9AD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Kihívás: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Evolúciós rokonságok: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Menj végig úgy az alábbi élőlényeken, hogy összeszedd az embert, majd utána az összes állatot a legközelebbi rokonainktól kezdve a legtávolabbi rokonainkig!</a:t>
            </a:r>
          </a:p>
        </p:txBody>
      </p:sp>
      <p:sp>
        <p:nvSpPr>
          <p:cNvPr id="46" name="Google Shape;53;p2">
            <a:extLst>
              <a:ext uri="{FF2B5EF4-FFF2-40B4-BE49-F238E27FC236}">
                <a16:creationId xmlns:a16="http://schemas.microsoft.com/office/drawing/2014/main" id="{93CBBDD9-0E3E-544B-A515-06048779FAF1}"/>
              </a:ext>
            </a:extLst>
          </p:cNvPr>
          <p:cNvSpPr txBox="1"/>
          <p:nvPr/>
        </p:nvSpPr>
        <p:spPr>
          <a:xfrm>
            <a:off x="7096091" y="3961235"/>
            <a:ext cx="90842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Porcos- hal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60;p2">
            <a:extLst>
              <a:ext uri="{FF2B5EF4-FFF2-40B4-BE49-F238E27FC236}">
                <a16:creationId xmlns:a16="http://schemas.microsoft.com/office/drawing/2014/main" id="{BB4923E0-9D5F-CB4D-AAE9-6FB716BE8A32}"/>
              </a:ext>
            </a:extLst>
          </p:cNvPr>
          <p:cNvSpPr txBox="1"/>
          <p:nvPr/>
        </p:nvSpPr>
        <p:spPr>
          <a:xfrm>
            <a:off x="7096091" y="5417372"/>
            <a:ext cx="90842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Csontos-hal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57;p2">
            <a:extLst>
              <a:ext uri="{FF2B5EF4-FFF2-40B4-BE49-F238E27FC236}">
                <a16:creationId xmlns:a16="http://schemas.microsoft.com/office/drawing/2014/main" id="{87B25563-46BF-6444-8E9A-5050764F7129}"/>
              </a:ext>
            </a:extLst>
          </p:cNvPr>
          <p:cNvSpPr txBox="1"/>
          <p:nvPr/>
        </p:nvSpPr>
        <p:spPr>
          <a:xfrm>
            <a:off x="2079454" y="4800534"/>
            <a:ext cx="86113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Kenguru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59;p2">
            <a:extLst>
              <a:ext uri="{FF2B5EF4-FFF2-40B4-BE49-F238E27FC236}">
                <a16:creationId xmlns:a16="http://schemas.microsoft.com/office/drawing/2014/main" id="{44BE5445-CAAB-0148-8E82-5E3E9BDFDBDD}"/>
              </a:ext>
            </a:extLst>
          </p:cNvPr>
          <p:cNvSpPr txBox="1"/>
          <p:nvPr/>
        </p:nvSpPr>
        <p:spPr>
          <a:xfrm>
            <a:off x="2015874" y="3376742"/>
            <a:ext cx="988294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Csimpánz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" name="Google Shape;85;p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497196" y="5382210"/>
            <a:ext cx="612000" cy="6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86;p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483548" y="3946382"/>
            <a:ext cx="612000" cy="6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87;p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923467" y="2494834"/>
            <a:ext cx="612000" cy="6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88;p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213134" y="5382210"/>
            <a:ext cx="612000" cy="6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89;p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250560" y="4653614"/>
            <a:ext cx="612000" cy="6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90;p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083188" y="6096847"/>
            <a:ext cx="612000" cy="6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91;p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250560" y="6096847"/>
            <a:ext cx="612000" cy="6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92;p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213134" y="3940012"/>
            <a:ext cx="612000" cy="6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93;p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648971" y="3945414"/>
            <a:ext cx="612000" cy="6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94;p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369997" y="3945414"/>
            <a:ext cx="612000" cy="6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95;p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244301" y="2495155"/>
            <a:ext cx="612000" cy="6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96;p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646963" y="4651811"/>
            <a:ext cx="612000" cy="6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109;p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369997" y="2499488"/>
            <a:ext cx="612000" cy="6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110;p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363588" y="1058754"/>
            <a:ext cx="612000" cy="61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84809" y="3946592"/>
            <a:ext cx="612000" cy="6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44762" y="4672039"/>
            <a:ext cx="612000" cy="6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44301" y="1067379"/>
            <a:ext cx="612000" cy="6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5"/>
          <p:cNvPicPr preferRelativeResize="0"/>
          <p:nvPr/>
        </p:nvPicPr>
        <p:blipFill rotWithShape="1">
          <a:blip r:embed="rId6">
            <a:alphaModFix/>
          </a:blip>
          <a:srcRect t="12192" b="22470"/>
          <a:stretch/>
        </p:blipFill>
        <p:spPr>
          <a:xfrm>
            <a:off x="3625238" y="3207662"/>
            <a:ext cx="648000" cy="635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5"/>
          <p:cNvPicPr preferRelativeResize="0"/>
          <p:nvPr/>
        </p:nvPicPr>
        <p:blipFill rotWithShape="1">
          <a:blip r:embed="rId7">
            <a:alphaModFix/>
          </a:blip>
          <a:srcRect l="3730" r="26452"/>
          <a:stretch/>
        </p:blipFill>
        <p:spPr>
          <a:xfrm>
            <a:off x="2182556" y="3199107"/>
            <a:ext cx="649942" cy="6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5"/>
          <p:cNvPicPr preferRelativeResize="0"/>
          <p:nvPr/>
        </p:nvPicPr>
        <p:blipFill rotWithShape="1">
          <a:blip r:embed="rId8">
            <a:alphaModFix/>
          </a:blip>
          <a:srcRect l="33415"/>
          <a:stretch/>
        </p:blipFill>
        <p:spPr>
          <a:xfrm>
            <a:off x="1478500" y="4641472"/>
            <a:ext cx="648000" cy="64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5"/>
          <p:cNvPicPr preferRelativeResize="0"/>
          <p:nvPr/>
        </p:nvPicPr>
        <p:blipFill rotWithShape="1">
          <a:blip r:embed="rId9">
            <a:alphaModFix/>
          </a:blip>
          <a:srcRect l="35886" t="13729" r="8935" b="3232"/>
          <a:stretch/>
        </p:blipFill>
        <p:spPr>
          <a:xfrm>
            <a:off x="2185228" y="4639031"/>
            <a:ext cx="648000" cy="64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5"/>
          <p:cNvPicPr preferRelativeResize="0"/>
          <p:nvPr/>
        </p:nvPicPr>
        <p:blipFill rotWithShape="1">
          <a:blip r:embed="rId10">
            <a:alphaModFix/>
          </a:blip>
          <a:srcRect l="6944" r="22940"/>
          <a:stretch/>
        </p:blipFill>
        <p:spPr>
          <a:xfrm>
            <a:off x="4339576" y="5365033"/>
            <a:ext cx="648000" cy="646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5"/>
          <p:cNvPicPr preferRelativeResize="0"/>
          <p:nvPr/>
        </p:nvPicPr>
        <p:blipFill rotWithShape="1">
          <a:blip r:embed="rId11">
            <a:alphaModFix/>
          </a:blip>
          <a:srcRect l="27453" r="6315"/>
          <a:stretch/>
        </p:blipFill>
        <p:spPr>
          <a:xfrm>
            <a:off x="5784111" y="6084909"/>
            <a:ext cx="648000" cy="649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5"/>
          <p:cNvPicPr preferRelativeResize="0"/>
          <p:nvPr/>
        </p:nvPicPr>
        <p:blipFill rotWithShape="1">
          <a:blip r:embed="rId12">
            <a:alphaModFix/>
          </a:blip>
          <a:srcRect l="10733" r="11246"/>
          <a:stretch/>
        </p:blipFill>
        <p:spPr>
          <a:xfrm>
            <a:off x="7223214" y="4008249"/>
            <a:ext cx="648000" cy="4671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5"/>
          <p:cNvPicPr preferRelativeResize="0"/>
          <p:nvPr/>
        </p:nvPicPr>
        <p:blipFill rotWithShape="1">
          <a:blip r:embed="rId13">
            <a:alphaModFix/>
          </a:blip>
          <a:srcRect l="3198"/>
          <a:stretch/>
        </p:blipFill>
        <p:spPr>
          <a:xfrm>
            <a:off x="5780929" y="2557658"/>
            <a:ext cx="648000" cy="502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5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7230063" y="5502904"/>
            <a:ext cx="648000" cy="371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5"/>
          <p:cNvPicPr preferRelativeResize="0"/>
          <p:nvPr/>
        </p:nvPicPr>
        <p:blipFill rotWithShape="1">
          <a:blip r:embed="rId15">
            <a:alphaModFix/>
          </a:blip>
          <a:srcRect l="38037" t="8074" r="4484" b="20074"/>
          <a:stretch/>
        </p:blipFill>
        <p:spPr>
          <a:xfrm>
            <a:off x="4345148" y="1762083"/>
            <a:ext cx="648000" cy="6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5"/>
          <p:cNvPicPr preferRelativeResize="0"/>
          <p:nvPr/>
        </p:nvPicPr>
        <p:blipFill rotWithShape="1">
          <a:blip r:embed="rId16">
            <a:alphaModFix/>
          </a:blip>
          <a:srcRect l="8859" r="14151"/>
          <a:stretch/>
        </p:blipFill>
        <p:spPr>
          <a:xfrm>
            <a:off x="5787963" y="1047242"/>
            <a:ext cx="648000" cy="631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5"/>
          <p:cNvPicPr preferRelativeResize="0"/>
          <p:nvPr/>
        </p:nvPicPr>
        <p:blipFill rotWithShape="1">
          <a:blip r:embed="rId17">
            <a:alphaModFix/>
          </a:blip>
          <a:srcRect b="30074"/>
          <a:stretch/>
        </p:blipFill>
        <p:spPr>
          <a:xfrm rot="-5400000">
            <a:off x="5560369" y="3250544"/>
            <a:ext cx="272880" cy="1061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5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 rot="-5400000">
            <a:off x="5514747" y="3979892"/>
            <a:ext cx="470051" cy="535655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5"/>
          <p:cNvSpPr txBox="1"/>
          <p:nvPr/>
        </p:nvSpPr>
        <p:spPr>
          <a:xfrm>
            <a:off x="3075743" y="4828266"/>
            <a:ext cx="320922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6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/>
          </a:p>
        </p:txBody>
      </p:sp>
      <p:pic>
        <p:nvPicPr>
          <p:cNvPr id="209" name="Google Shape;209;p5"/>
          <p:cNvPicPr preferRelativeResize="0"/>
          <p:nvPr/>
        </p:nvPicPr>
        <p:blipFill rotWithShape="1">
          <a:blip r:embed="rId17">
            <a:alphaModFix/>
          </a:blip>
          <a:srcRect b="30074"/>
          <a:stretch/>
        </p:blipFill>
        <p:spPr>
          <a:xfrm>
            <a:off x="-868700" y="2578738"/>
            <a:ext cx="334750" cy="1301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5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-1055405" y="863561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5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-1055405" y="172704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886579" y="219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5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-2887582" y="86508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5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-1972481" y="86508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2887582" y="172704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5"/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>
            <a:off x="-1969238" y="3968"/>
            <a:ext cx="746300" cy="74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055405" y="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5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-1975247" y="172704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5"/>
          <p:cNvPicPr preferRelativeResize="0"/>
          <p:nvPr/>
        </p:nvPicPr>
        <p:blipFill rotWithShape="1">
          <a:blip r:embed="rId25">
            <a:alphaModFix/>
          </a:blip>
          <a:srcRect/>
          <a:stretch/>
        </p:blipFill>
        <p:spPr>
          <a:xfrm>
            <a:off x="-2887582" y="258901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5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-1888653" y="2635368"/>
            <a:ext cx="576619" cy="657097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34;p1">
            <a:extLst>
              <a:ext uri="{FF2B5EF4-FFF2-40B4-BE49-F238E27FC236}">
                <a16:creationId xmlns:a16="http://schemas.microsoft.com/office/drawing/2014/main" id="{FEA16F83-A6AA-FE45-819B-2305D66B50F7}"/>
              </a:ext>
            </a:extLst>
          </p:cNvPr>
          <p:cNvSpPr txBox="1"/>
          <p:nvPr/>
        </p:nvSpPr>
        <p:spPr>
          <a:xfrm>
            <a:off x="309900" y="200849"/>
            <a:ext cx="2926200" cy="1692731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1C9AD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Kihívás: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Evolúciós rokonságok: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Menj végig úgy az alábbi élőlényeken, hogy összeszedd az embert, majd utána az összes állatot a legközelebbi rokonainktól kezdve a legtávolabbi rokonainkig!</a:t>
            </a:r>
          </a:p>
        </p:txBody>
      </p:sp>
      <p:pic>
        <p:nvPicPr>
          <p:cNvPr id="59" name="Google Shape;320;p8"/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>
            <a:off x="7242393" y="4652597"/>
            <a:ext cx="612000" cy="6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325;p8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4369997" y="3935840"/>
            <a:ext cx="612000" cy="6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327;p8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2208721" y="3945365"/>
            <a:ext cx="612000" cy="6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328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02143" y="3945365"/>
            <a:ext cx="612000" cy="6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332;p8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7236912" y="2491541"/>
            <a:ext cx="612000" cy="6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85;p3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1497196" y="5382210"/>
            <a:ext cx="612000" cy="6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87;p3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2923467" y="2494834"/>
            <a:ext cx="612000" cy="6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88;p3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2213134" y="5382210"/>
            <a:ext cx="612000" cy="6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90;p3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5083188" y="6096847"/>
            <a:ext cx="612000" cy="6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91;p3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7250560" y="6096847"/>
            <a:ext cx="612000" cy="6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93;p3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3648971" y="3945414"/>
            <a:ext cx="612000" cy="6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109;p3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4369997" y="2499488"/>
            <a:ext cx="612000" cy="6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110;p3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4363588" y="1058754"/>
            <a:ext cx="612000" cy="61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84809" y="3946592"/>
            <a:ext cx="612000" cy="6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44762" y="4672039"/>
            <a:ext cx="612000" cy="6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44301" y="1067379"/>
            <a:ext cx="612000" cy="61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6"/>
          <p:cNvSpPr txBox="1"/>
          <p:nvPr/>
        </p:nvSpPr>
        <p:spPr>
          <a:xfrm>
            <a:off x="1496666" y="4779795"/>
            <a:ext cx="61747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Egér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6"/>
          <p:cNvSpPr txBox="1"/>
          <p:nvPr/>
        </p:nvSpPr>
        <p:spPr>
          <a:xfrm>
            <a:off x="3556262" y="3361333"/>
            <a:ext cx="788999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Ember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6"/>
          <p:cNvSpPr txBox="1"/>
          <p:nvPr/>
        </p:nvSpPr>
        <p:spPr>
          <a:xfrm>
            <a:off x="4231290" y="5509705"/>
            <a:ext cx="856325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Teknős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6"/>
          <p:cNvSpPr txBox="1"/>
          <p:nvPr/>
        </p:nvSpPr>
        <p:spPr>
          <a:xfrm>
            <a:off x="5781856" y="6229956"/>
            <a:ext cx="65114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Béka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6"/>
          <p:cNvSpPr txBox="1"/>
          <p:nvPr/>
        </p:nvSpPr>
        <p:spPr>
          <a:xfrm>
            <a:off x="5609832" y="2518766"/>
            <a:ext cx="99518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Tengeri csillag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6"/>
          <p:cNvSpPr txBox="1"/>
          <p:nvPr/>
        </p:nvSpPr>
        <p:spPr>
          <a:xfrm>
            <a:off x="4307457" y="1922966"/>
            <a:ext cx="73129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Rovar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6"/>
          <p:cNvSpPr txBox="1"/>
          <p:nvPr/>
        </p:nvSpPr>
        <p:spPr>
          <a:xfrm>
            <a:off x="5662434" y="1190614"/>
            <a:ext cx="88998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Szivacs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2" name="Google Shape;252;p6"/>
          <p:cNvPicPr preferRelativeResize="0"/>
          <p:nvPr/>
        </p:nvPicPr>
        <p:blipFill rotWithShape="1">
          <a:blip r:embed="rId6">
            <a:alphaModFix/>
          </a:blip>
          <a:srcRect b="30074"/>
          <a:stretch/>
        </p:blipFill>
        <p:spPr>
          <a:xfrm rot="-5400000">
            <a:off x="5560369" y="3250544"/>
            <a:ext cx="272880" cy="1061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-5400000">
            <a:off x="5514747" y="3979892"/>
            <a:ext cx="470051" cy="535655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6"/>
          <p:cNvSpPr txBox="1"/>
          <p:nvPr/>
        </p:nvSpPr>
        <p:spPr>
          <a:xfrm>
            <a:off x="3075743" y="4828266"/>
            <a:ext cx="320922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6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/>
          </a:p>
        </p:txBody>
      </p:sp>
      <p:pic>
        <p:nvPicPr>
          <p:cNvPr id="256" name="Google Shape;256;p6"/>
          <p:cNvPicPr preferRelativeResize="0"/>
          <p:nvPr/>
        </p:nvPicPr>
        <p:blipFill rotWithShape="1">
          <a:blip r:embed="rId6">
            <a:alphaModFix/>
          </a:blip>
          <a:srcRect b="30074"/>
          <a:stretch/>
        </p:blipFill>
        <p:spPr>
          <a:xfrm>
            <a:off x="-868700" y="2578738"/>
            <a:ext cx="334750" cy="1301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-1055405" y="863561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-1055405" y="172704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886579" y="219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6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-2887582" y="86508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6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-1972481" y="86508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2887582" y="172704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6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-1969238" y="3968"/>
            <a:ext cx="746300" cy="74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055405" y="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6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-1975247" y="172704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6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-2887582" y="258901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-1888653" y="2635368"/>
            <a:ext cx="576619" cy="657097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34;p1">
            <a:extLst>
              <a:ext uri="{FF2B5EF4-FFF2-40B4-BE49-F238E27FC236}">
                <a16:creationId xmlns:a16="http://schemas.microsoft.com/office/drawing/2014/main" id="{AE77E2A0-457F-6D4A-B1D7-771BA51A4F96}"/>
              </a:ext>
            </a:extLst>
          </p:cNvPr>
          <p:cNvSpPr txBox="1"/>
          <p:nvPr/>
        </p:nvSpPr>
        <p:spPr>
          <a:xfrm>
            <a:off x="309900" y="200849"/>
            <a:ext cx="2926200" cy="1692731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1C9AD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Kihívás: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Evolúciós rokonságok: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Menj végig úgy az alábbi élőlényeken, hogy összeszedd az embert, majd utána az összes állatot a legközelebbi rokonainktól kezdve a legtávolabbi rokonainkig!</a:t>
            </a:r>
          </a:p>
        </p:txBody>
      </p:sp>
      <p:sp>
        <p:nvSpPr>
          <p:cNvPr id="46" name="Google Shape;53;p2">
            <a:extLst>
              <a:ext uri="{FF2B5EF4-FFF2-40B4-BE49-F238E27FC236}">
                <a16:creationId xmlns:a16="http://schemas.microsoft.com/office/drawing/2014/main" id="{3EBC08E3-63B9-ED4C-BB75-107BF2509AA2}"/>
              </a:ext>
            </a:extLst>
          </p:cNvPr>
          <p:cNvSpPr txBox="1"/>
          <p:nvPr/>
        </p:nvSpPr>
        <p:spPr>
          <a:xfrm>
            <a:off x="7096091" y="3961235"/>
            <a:ext cx="90842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Porcos- hal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60;p2">
            <a:extLst>
              <a:ext uri="{FF2B5EF4-FFF2-40B4-BE49-F238E27FC236}">
                <a16:creationId xmlns:a16="http://schemas.microsoft.com/office/drawing/2014/main" id="{48F93CB1-6B41-034E-98DB-BEFAA02A48F3}"/>
              </a:ext>
            </a:extLst>
          </p:cNvPr>
          <p:cNvSpPr txBox="1"/>
          <p:nvPr/>
        </p:nvSpPr>
        <p:spPr>
          <a:xfrm>
            <a:off x="7096091" y="5417372"/>
            <a:ext cx="90842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Csontos-hal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57;p2">
            <a:extLst>
              <a:ext uri="{FF2B5EF4-FFF2-40B4-BE49-F238E27FC236}">
                <a16:creationId xmlns:a16="http://schemas.microsoft.com/office/drawing/2014/main" id="{7459A38A-1A9E-4043-A839-9914A3F4075F}"/>
              </a:ext>
            </a:extLst>
          </p:cNvPr>
          <p:cNvSpPr txBox="1"/>
          <p:nvPr/>
        </p:nvSpPr>
        <p:spPr>
          <a:xfrm>
            <a:off x="2079454" y="4800534"/>
            <a:ext cx="86113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Kenguru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59;p2">
            <a:extLst>
              <a:ext uri="{FF2B5EF4-FFF2-40B4-BE49-F238E27FC236}">
                <a16:creationId xmlns:a16="http://schemas.microsoft.com/office/drawing/2014/main" id="{BC730214-4A68-C04E-8994-5CDF590ACB34}"/>
              </a:ext>
            </a:extLst>
          </p:cNvPr>
          <p:cNvSpPr txBox="1"/>
          <p:nvPr/>
        </p:nvSpPr>
        <p:spPr>
          <a:xfrm>
            <a:off x="2015874" y="3376742"/>
            <a:ext cx="988294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Csimpánz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3" name="Google Shape;320;p8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242393" y="4652597"/>
            <a:ext cx="612000" cy="6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325;p8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369997" y="3935840"/>
            <a:ext cx="612000" cy="6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327;p8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208721" y="3945365"/>
            <a:ext cx="612000" cy="6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328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02143" y="3945365"/>
            <a:ext cx="612000" cy="6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332;p8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236912" y="2491541"/>
            <a:ext cx="612000" cy="6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85;p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497196" y="5382210"/>
            <a:ext cx="612000" cy="6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87;p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923467" y="2494834"/>
            <a:ext cx="612000" cy="6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8;p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213134" y="5382210"/>
            <a:ext cx="612000" cy="6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90;p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083188" y="6096847"/>
            <a:ext cx="612000" cy="6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91;p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250560" y="6096847"/>
            <a:ext cx="612000" cy="6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93;p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648971" y="3945414"/>
            <a:ext cx="612000" cy="6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109;p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369997" y="2499488"/>
            <a:ext cx="612000" cy="6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110;p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363588" y="1058754"/>
            <a:ext cx="612000" cy="61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Google Shape;272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84809" y="3935840"/>
            <a:ext cx="612000" cy="6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36912" y="1047242"/>
            <a:ext cx="612000" cy="61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7"/>
          <p:cNvSpPr txBox="1"/>
          <p:nvPr/>
        </p:nvSpPr>
        <p:spPr>
          <a:xfrm>
            <a:off x="1496666" y="4779795"/>
            <a:ext cx="61747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Egér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7"/>
          <p:cNvSpPr txBox="1"/>
          <p:nvPr/>
        </p:nvSpPr>
        <p:spPr>
          <a:xfrm>
            <a:off x="3556262" y="3361333"/>
            <a:ext cx="788999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Ember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7"/>
          <p:cNvSpPr txBox="1"/>
          <p:nvPr/>
        </p:nvSpPr>
        <p:spPr>
          <a:xfrm>
            <a:off x="4231290" y="5509705"/>
            <a:ext cx="856325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Teknős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7"/>
          <p:cNvSpPr txBox="1"/>
          <p:nvPr/>
        </p:nvSpPr>
        <p:spPr>
          <a:xfrm>
            <a:off x="5781856" y="6229956"/>
            <a:ext cx="65114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Béka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7"/>
          <p:cNvSpPr txBox="1"/>
          <p:nvPr/>
        </p:nvSpPr>
        <p:spPr>
          <a:xfrm>
            <a:off x="5609832" y="2518766"/>
            <a:ext cx="99518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Tengeri csillag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7"/>
          <p:cNvSpPr txBox="1"/>
          <p:nvPr/>
        </p:nvSpPr>
        <p:spPr>
          <a:xfrm>
            <a:off x="4307457" y="1922966"/>
            <a:ext cx="73129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Rovar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7"/>
          <p:cNvSpPr txBox="1"/>
          <p:nvPr/>
        </p:nvSpPr>
        <p:spPr>
          <a:xfrm>
            <a:off x="5662434" y="1190614"/>
            <a:ext cx="88998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Szivacs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9" name="Google Shape;299;p7"/>
          <p:cNvPicPr preferRelativeResize="0"/>
          <p:nvPr/>
        </p:nvPicPr>
        <p:blipFill rotWithShape="1">
          <a:blip r:embed="rId5">
            <a:alphaModFix/>
          </a:blip>
          <a:srcRect b="30074"/>
          <a:stretch/>
        </p:blipFill>
        <p:spPr>
          <a:xfrm rot="-5400000">
            <a:off x="5560369" y="3250544"/>
            <a:ext cx="272880" cy="1061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5400000">
            <a:off x="5514747" y="3979892"/>
            <a:ext cx="470051" cy="535655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7"/>
          <p:cNvSpPr txBox="1"/>
          <p:nvPr/>
        </p:nvSpPr>
        <p:spPr>
          <a:xfrm>
            <a:off x="3075743" y="4828266"/>
            <a:ext cx="320922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6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/>
          </a:p>
        </p:txBody>
      </p:sp>
      <p:pic>
        <p:nvPicPr>
          <p:cNvPr id="303" name="Google Shape;303;p7"/>
          <p:cNvPicPr preferRelativeResize="0"/>
          <p:nvPr/>
        </p:nvPicPr>
        <p:blipFill rotWithShape="1">
          <a:blip r:embed="rId5">
            <a:alphaModFix/>
          </a:blip>
          <a:srcRect b="30074"/>
          <a:stretch/>
        </p:blipFill>
        <p:spPr>
          <a:xfrm>
            <a:off x="-868700" y="2578738"/>
            <a:ext cx="334750" cy="1301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-1055405" y="863561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-1055405" y="172704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886579" y="219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-2887582" y="86508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7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-1972481" y="86508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7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-2887582" y="172704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7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-1969238" y="3968"/>
            <a:ext cx="746300" cy="74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055405" y="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7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-1975247" y="172704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7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-2887582" y="258901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1888653" y="2635368"/>
            <a:ext cx="576619" cy="657097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34;p1">
            <a:extLst>
              <a:ext uri="{FF2B5EF4-FFF2-40B4-BE49-F238E27FC236}">
                <a16:creationId xmlns:a16="http://schemas.microsoft.com/office/drawing/2014/main" id="{F9AF0BE9-CD57-754F-BAD0-4AA10C207BB9}"/>
              </a:ext>
            </a:extLst>
          </p:cNvPr>
          <p:cNvSpPr txBox="1"/>
          <p:nvPr/>
        </p:nvSpPr>
        <p:spPr>
          <a:xfrm>
            <a:off x="309900" y="200849"/>
            <a:ext cx="2926200" cy="1692731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1C9AD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Kihívás: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Evolúciós rokonságok: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Menj végig úgy az alábbi élőlényeken, hogy összeszedd az embert, majd utána az összes állatot a legközelebbi rokonainktól kezdve a legtávolabbi rokonainkig!</a:t>
            </a:r>
          </a:p>
        </p:txBody>
      </p:sp>
      <p:sp>
        <p:nvSpPr>
          <p:cNvPr id="46" name="Google Shape;53;p2">
            <a:extLst>
              <a:ext uri="{FF2B5EF4-FFF2-40B4-BE49-F238E27FC236}">
                <a16:creationId xmlns:a16="http://schemas.microsoft.com/office/drawing/2014/main" id="{293FEC6A-79CC-C748-ACD6-BE8ACD8C6678}"/>
              </a:ext>
            </a:extLst>
          </p:cNvPr>
          <p:cNvSpPr txBox="1"/>
          <p:nvPr/>
        </p:nvSpPr>
        <p:spPr>
          <a:xfrm>
            <a:off x="7096091" y="3961235"/>
            <a:ext cx="90842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Porcos- hal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60;p2">
            <a:extLst>
              <a:ext uri="{FF2B5EF4-FFF2-40B4-BE49-F238E27FC236}">
                <a16:creationId xmlns:a16="http://schemas.microsoft.com/office/drawing/2014/main" id="{279FA1A8-B429-3A48-8864-A470C23CAC7E}"/>
              </a:ext>
            </a:extLst>
          </p:cNvPr>
          <p:cNvSpPr txBox="1"/>
          <p:nvPr/>
        </p:nvSpPr>
        <p:spPr>
          <a:xfrm>
            <a:off x="7096091" y="5417372"/>
            <a:ext cx="90842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Csontos-hal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57;p2">
            <a:extLst>
              <a:ext uri="{FF2B5EF4-FFF2-40B4-BE49-F238E27FC236}">
                <a16:creationId xmlns:a16="http://schemas.microsoft.com/office/drawing/2014/main" id="{5B0FF79B-5789-1642-9EF2-8CA26C5156CA}"/>
              </a:ext>
            </a:extLst>
          </p:cNvPr>
          <p:cNvSpPr txBox="1"/>
          <p:nvPr/>
        </p:nvSpPr>
        <p:spPr>
          <a:xfrm>
            <a:off x="2079454" y="4800534"/>
            <a:ext cx="86113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Kenguru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59;p2">
            <a:extLst>
              <a:ext uri="{FF2B5EF4-FFF2-40B4-BE49-F238E27FC236}">
                <a16:creationId xmlns:a16="http://schemas.microsoft.com/office/drawing/2014/main" id="{69F89ECB-53C8-2C4B-AB51-13B9E8E8155A}"/>
              </a:ext>
            </a:extLst>
          </p:cNvPr>
          <p:cNvSpPr txBox="1"/>
          <p:nvPr/>
        </p:nvSpPr>
        <p:spPr>
          <a:xfrm>
            <a:off x="2015874" y="3376742"/>
            <a:ext cx="988294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Csimpánz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0" name="Google Shape;320;p8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242393" y="4652597"/>
            <a:ext cx="612000" cy="6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321;p8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644762" y="4661287"/>
            <a:ext cx="612000" cy="6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322;p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204022" y="5376612"/>
            <a:ext cx="612000" cy="6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324;p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502143" y="5372982"/>
            <a:ext cx="612000" cy="6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325;p8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369997" y="3935840"/>
            <a:ext cx="612000" cy="6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326;p8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646963" y="3935840"/>
            <a:ext cx="612000" cy="6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327;p8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208721" y="3945365"/>
            <a:ext cx="612000" cy="6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328;p8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502143" y="3945365"/>
            <a:ext cx="612000" cy="6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329;p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930204" y="2494425"/>
            <a:ext cx="612000" cy="6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330;p8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084809" y="6093233"/>
            <a:ext cx="612000" cy="6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331;p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248939" y="6093233"/>
            <a:ext cx="612000" cy="6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332;p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236912" y="2491541"/>
            <a:ext cx="612000" cy="6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333;p8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369997" y="2491541"/>
            <a:ext cx="612000" cy="6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334;p8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369997" y="1056767"/>
            <a:ext cx="612000" cy="61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Google Shape;319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84809" y="3935840"/>
            <a:ext cx="612000" cy="6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42393" y="4652597"/>
            <a:ext cx="612000" cy="6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44762" y="4661287"/>
            <a:ext cx="612000" cy="6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204022" y="5376612"/>
            <a:ext cx="612000" cy="6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236912" y="1047242"/>
            <a:ext cx="612000" cy="6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502143" y="5372982"/>
            <a:ext cx="612000" cy="6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369997" y="3935840"/>
            <a:ext cx="612000" cy="6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646963" y="3935840"/>
            <a:ext cx="612000" cy="6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208721" y="3945365"/>
            <a:ext cx="612000" cy="6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02143" y="3945365"/>
            <a:ext cx="612000" cy="6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930204" y="2494425"/>
            <a:ext cx="612000" cy="6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84809" y="6093233"/>
            <a:ext cx="612000" cy="6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248939" y="6093233"/>
            <a:ext cx="612000" cy="6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236912" y="2491541"/>
            <a:ext cx="612000" cy="6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369997" y="2491541"/>
            <a:ext cx="612000" cy="6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369997" y="1056767"/>
            <a:ext cx="612000" cy="6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8"/>
          <p:cNvPicPr preferRelativeResize="0"/>
          <p:nvPr/>
        </p:nvPicPr>
        <p:blipFill rotWithShape="1">
          <a:blip r:embed="rId10">
            <a:alphaModFix/>
          </a:blip>
          <a:srcRect t="12192" b="22470"/>
          <a:stretch/>
        </p:blipFill>
        <p:spPr>
          <a:xfrm>
            <a:off x="3625238" y="3207662"/>
            <a:ext cx="648000" cy="635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8"/>
          <p:cNvPicPr preferRelativeResize="0"/>
          <p:nvPr/>
        </p:nvPicPr>
        <p:blipFill rotWithShape="1">
          <a:blip r:embed="rId11">
            <a:alphaModFix/>
          </a:blip>
          <a:srcRect l="3730" r="26452"/>
          <a:stretch/>
        </p:blipFill>
        <p:spPr>
          <a:xfrm>
            <a:off x="2182556" y="3199107"/>
            <a:ext cx="649942" cy="6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8"/>
          <p:cNvPicPr preferRelativeResize="0"/>
          <p:nvPr/>
        </p:nvPicPr>
        <p:blipFill rotWithShape="1">
          <a:blip r:embed="rId12">
            <a:alphaModFix/>
          </a:blip>
          <a:srcRect l="33415"/>
          <a:stretch/>
        </p:blipFill>
        <p:spPr>
          <a:xfrm>
            <a:off x="1478500" y="4641472"/>
            <a:ext cx="648000" cy="64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8"/>
          <p:cNvPicPr preferRelativeResize="0"/>
          <p:nvPr/>
        </p:nvPicPr>
        <p:blipFill rotWithShape="1">
          <a:blip r:embed="rId13">
            <a:alphaModFix/>
          </a:blip>
          <a:srcRect l="35886" t="13729" r="8935" b="3232"/>
          <a:stretch/>
        </p:blipFill>
        <p:spPr>
          <a:xfrm>
            <a:off x="2185228" y="4639031"/>
            <a:ext cx="648000" cy="64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8"/>
          <p:cNvPicPr preferRelativeResize="0"/>
          <p:nvPr/>
        </p:nvPicPr>
        <p:blipFill rotWithShape="1">
          <a:blip r:embed="rId14">
            <a:alphaModFix/>
          </a:blip>
          <a:srcRect l="6944" r="22940"/>
          <a:stretch/>
        </p:blipFill>
        <p:spPr>
          <a:xfrm>
            <a:off x="4339576" y="5365033"/>
            <a:ext cx="648000" cy="646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8"/>
          <p:cNvPicPr preferRelativeResize="0"/>
          <p:nvPr/>
        </p:nvPicPr>
        <p:blipFill rotWithShape="1">
          <a:blip r:embed="rId15">
            <a:alphaModFix/>
          </a:blip>
          <a:srcRect l="27453" r="6315"/>
          <a:stretch/>
        </p:blipFill>
        <p:spPr>
          <a:xfrm>
            <a:off x="5784111" y="6084909"/>
            <a:ext cx="648000" cy="649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8"/>
          <p:cNvPicPr preferRelativeResize="0"/>
          <p:nvPr/>
        </p:nvPicPr>
        <p:blipFill rotWithShape="1">
          <a:blip r:embed="rId16">
            <a:alphaModFix/>
          </a:blip>
          <a:srcRect l="10733" r="11246"/>
          <a:stretch/>
        </p:blipFill>
        <p:spPr>
          <a:xfrm>
            <a:off x="7223214" y="4008249"/>
            <a:ext cx="648000" cy="4671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8"/>
          <p:cNvPicPr preferRelativeResize="0"/>
          <p:nvPr/>
        </p:nvPicPr>
        <p:blipFill rotWithShape="1">
          <a:blip r:embed="rId17">
            <a:alphaModFix/>
          </a:blip>
          <a:srcRect l="3198"/>
          <a:stretch/>
        </p:blipFill>
        <p:spPr>
          <a:xfrm>
            <a:off x="5780929" y="2557658"/>
            <a:ext cx="648000" cy="502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8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7230063" y="5502904"/>
            <a:ext cx="648000" cy="371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8"/>
          <p:cNvPicPr preferRelativeResize="0"/>
          <p:nvPr/>
        </p:nvPicPr>
        <p:blipFill rotWithShape="1">
          <a:blip r:embed="rId19">
            <a:alphaModFix/>
          </a:blip>
          <a:srcRect l="38037" t="8074" r="4484" b="20074"/>
          <a:stretch/>
        </p:blipFill>
        <p:spPr>
          <a:xfrm>
            <a:off x="4345148" y="1762083"/>
            <a:ext cx="648000" cy="6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8"/>
          <p:cNvPicPr preferRelativeResize="0"/>
          <p:nvPr/>
        </p:nvPicPr>
        <p:blipFill rotWithShape="1">
          <a:blip r:embed="rId20">
            <a:alphaModFix/>
          </a:blip>
          <a:srcRect l="8859" r="14151"/>
          <a:stretch/>
        </p:blipFill>
        <p:spPr>
          <a:xfrm>
            <a:off x="5787963" y="1047242"/>
            <a:ext cx="648000" cy="631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8"/>
          <p:cNvPicPr preferRelativeResize="0"/>
          <p:nvPr/>
        </p:nvPicPr>
        <p:blipFill rotWithShape="1">
          <a:blip r:embed="rId21">
            <a:alphaModFix/>
          </a:blip>
          <a:srcRect b="30074"/>
          <a:stretch/>
        </p:blipFill>
        <p:spPr>
          <a:xfrm rot="-5400000">
            <a:off x="5560369" y="3250544"/>
            <a:ext cx="272880" cy="1061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8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 rot="-5400000">
            <a:off x="5514747" y="3979892"/>
            <a:ext cx="470051" cy="535655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8"/>
          <p:cNvSpPr txBox="1"/>
          <p:nvPr/>
        </p:nvSpPr>
        <p:spPr>
          <a:xfrm>
            <a:off x="3075743" y="4828266"/>
            <a:ext cx="320922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6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/>
          </a:p>
        </p:txBody>
      </p:sp>
      <p:pic>
        <p:nvPicPr>
          <p:cNvPr id="350" name="Google Shape;350;p8"/>
          <p:cNvPicPr preferRelativeResize="0"/>
          <p:nvPr/>
        </p:nvPicPr>
        <p:blipFill rotWithShape="1">
          <a:blip r:embed="rId21">
            <a:alphaModFix/>
          </a:blip>
          <a:srcRect b="30074"/>
          <a:stretch/>
        </p:blipFill>
        <p:spPr>
          <a:xfrm>
            <a:off x="-868700" y="2578738"/>
            <a:ext cx="334750" cy="1301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8"/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>
            <a:off x="-1055405" y="863561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8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-1055405" y="172704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886579" y="219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2887582" y="86508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-1972481" y="86508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2887582" y="172704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969238" y="3968"/>
            <a:ext cx="746300" cy="74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-1055405" y="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-1975247" y="172704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8"/>
          <p:cNvPicPr preferRelativeResize="0"/>
          <p:nvPr/>
        </p:nvPicPr>
        <p:blipFill rotWithShape="1">
          <a:blip r:embed="rId25">
            <a:alphaModFix/>
          </a:blip>
          <a:srcRect/>
          <a:stretch/>
        </p:blipFill>
        <p:spPr>
          <a:xfrm>
            <a:off x="-2887582" y="258901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8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-1888653" y="2635368"/>
            <a:ext cx="576619" cy="657097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8"/>
          <p:cNvSpPr txBox="1"/>
          <p:nvPr/>
        </p:nvSpPr>
        <p:spPr>
          <a:xfrm>
            <a:off x="869200" y="1987212"/>
            <a:ext cx="1218600" cy="30780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rgbClr val="4285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hu-HU" sz="1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Megoldás</a:t>
            </a:r>
            <a:endParaRPr sz="14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34;p1">
            <a:extLst>
              <a:ext uri="{FF2B5EF4-FFF2-40B4-BE49-F238E27FC236}">
                <a16:creationId xmlns:a16="http://schemas.microsoft.com/office/drawing/2014/main" id="{FA6FEABB-40A9-864C-9C3E-A3BB7103C30A}"/>
              </a:ext>
            </a:extLst>
          </p:cNvPr>
          <p:cNvSpPr txBox="1"/>
          <p:nvPr/>
        </p:nvSpPr>
        <p:spPr>
          <a:xfrm>
            <a:off x="309900" y="200849"/>
            <a:ext cx="2926200" cy="1692731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1C9AD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Kihívás: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Evolúciós rokonságok: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Menj végig úgy az alábbi élőlényeken, hogy összeszedd az embert, majd utána az összes állatot a legközelebbi rokonainktól kezdve a legtávolabbi rokonainkig!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301</Words>
  <Application>Microsoft Office PowerPoint</Application>
  <PresentationFormat>Egyéni</PresentationFormat>
  <Paragraphs>77</Paragraphs>
  <Slides>8</Slides>
  <Notes>8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1</vt:i4>
      </vt:variant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10" baseType="lpstr">
      <vt:lpstr>Arial</vt:lpstr>
      <vt:lpstr>Simple Light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Szandavári-Csurgó Cintia</dc:creator>
  <cp:lastModifiedBy>Szandavári-Csurgó Cintia</cp:lastModifiedBy>
  <cp:revision>4</cp:revision>
  <dcterms:modified xsi:type="dcterms:W3CDTF">2023-05-17T15:10:46Z</dcterms:modified>
</cp:coreProperties>
</file>