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6858000" cy="9945688"/>
  <p:embeddedFontLst>
    <p:embeddedFont>
      <p:font typeface="Montserrat" panose="020B0604020202020204" charset="-18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4U9oF8N2FCI7zGrpcQdOfHJGiN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1:02.037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590WE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1:16.291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590WI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1:23.591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7bhzs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f9f2360b5a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2" name="Google Shape;282;g1f9f2360b5a_0_17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6" name="Google Shape;316;p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f9f2360b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1f9f2360b5a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f9f2360b5a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1f9f2360b5a_0_4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1" name="Google Shape;221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f9f2360b5a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g1f9f2360b5a_0_12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11.png"/><Relationship Id="rId15" Type="http://schemas.openxmlformats.org/officeDocument/2006/relationships/comments" Target="../comments/comment3.xml"/><Relationship Id="rId10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image" Target="../media/image6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5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9.png"/><Relationship Id="rId5" Type="http://schemas.openxmlformats.org/officeDocument/2006/relationships/image" Target="../media/image12.png"/><Relationship Id="rId15" Type="http://schemas.openxmlformats.org/officeDocument/2006/relationships/comments" Target="../comments/comment2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5427433" y="4138347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3/3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7098695" y="2428288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8" name="Google Shape;1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48753" y="51620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g1f9f2360b5a_0_1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1f9f2360b5a_0_1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1f9f2360b5a_0_1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1f9f2360b5a_0_17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1f9f2360b5a_0_172"/>
          <p:cNvSpPr txBox="1"/>
          <p:nvPr/>
        </p:nvSpPr>
        <p:spPr>
          <a:xfrm>
            <a:off x="3699640" y="5848566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1f9f2360b5a_0_172"/>
          <p:cNvSpPr txBox="1"/>
          <p:nvPr/>
        </p:nvSpPr>
        <p:spPr>
          <a:xfrm>
            <a:off x="2860092" y="4115453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1f9f2360b5a_0_172"/>
          <p:cNvSpPr txBox="1"/>
          <p:nvPr/>
        </p:nvSpPr>
        <p:spPr>
          <a:xfrm>
            <a:off x="3699640" y="3293455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1f9f2360b5a_0_172"/>
          <p:cNvSpPr txBox="1"/>
          <p:nvPr/>
        </p:nvSpPr>
        <p:spPr>
          <a:xfrm>
            <a:off x="7117960" y="2408427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1f9f2360b5a_0_172"/>
          <p:cNvSpPr txBox="1"/>
          <p:nvPr/>
        </p:nvSpPr>
        <p:spPr>
          <a:xfrm>
            <a:off x="8873970" y="1577796"/>
            <a:ext cx="8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g1f9f2360b5a_0_17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1f9f2360b5a_0_1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1f9f2360b5a_0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f9f2360b5a_0_1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f9f2360b5a_0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f9f2360b5a_0_1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f9f2360b5a_0_17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f9f2360b5a_0_17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f9f2360b5a_0_17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f9f2360b5a_0_1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f9f2360b5a_0_1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f9f2360b5a_0_1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1f9f2360b5a_0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821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7;p1">
            <a:extLst>
              <a:ext uri="{FF2B5EF4-FFF2-40B4-BE49-F238E27FC236}">
                <a16:creationId xmlns:a16="http://schemas.microsoft.com/office/drawing/2014/main" id="{9002B005-3EAA-9AC3-2279-AE08A55F3F2E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2" name="Google Shape;273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26587" y="1375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276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277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6547" y="3087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279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08;g1f9f2360b5a_0_172">
            <a:extLst>
              <a:ext uri="{FF2B5EF4-FFF2-40B4-BE49-F238E27FC236}">
                <a16:creationId xmlns:a16="http://schemas.microsoft.com/office/drawing/2014/main" id="{CE7CDD9F-8A6F-B8BB-B348-3D4EDAB8D686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4596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12;g1f9f2360b5a_0_1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09441" y="479477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821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8299" y="1382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892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033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8925" y="65007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11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11"/>
          <p:cNvSpPr txBox="1"/>
          <p:nvPr/>
        </p:nvSpPr>
        <p:spPr>
          <a:xfrm>
            <a:off x="3699640" y="5848566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1"/>
          <p:cNvSpPr txBox="1"/>
          <p:nvPr/>
        </p:nvSpPr>
        <p:spPr>
          <a:xfrm>
            <a:off x="2860092" y="4115453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1"/>
          <p:cNvSpPr txBox="1"/>
          <p:nvPr/>
        </p:nvSpPr>
        <p:spPr>
          <a:xfrm>
            <a:off x="3699640" y="3293455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1"/>
          <p:cNvSpPr txBox="1"/>
          <p:nvPr/>
        </p:nvSpPr>
        <p:spPr>
          <a:xfrm>
            <a:off x="7117960" y="2408427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1"/>
          <p:cNvSpPr txBox="1"/>
          <p:nvPr/>
        </p:nvSpPr>
        <p:spPr>
          <a:xfrm>
            <a:off x="8873970" y="1577796"/>
            <a:ext cx="81831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4" name="Google Shape;334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0136" y="30867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11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11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7;p1">
            <a:extLst>
              <a:ext uri="{FF2B5EF4-FFF2-40B4-BE49-F238E27FC236}">
                <a16:creationId xmlns:a16="http://schemas.microsoft.com/office/drawing/2014/main" id="{0E71EDD2-C747-8678-13CF-39747F73659E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3" name="Google Shape;312;g1f9f2360b5a_0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441" y="479477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8753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78140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"/>
          <p:cNvSpPr txBox="1"/>
          <p:nvPr/>
        </p:nvSpPr>
        <p:spPr>
          <a:xfrm>
            <a:off x="5427433" y="4138347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3/3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49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4;p1">
            <a:extLst>
              <a:ext uri="{FF2B5EF4-FFF2-40B4-BE49-F238E27FC236}">
                <a16:creationId xmlns:a16="http://schemas.microsoft.com/office/drawing/2014/main" id="{2CC835DA-79CC-0E61-D4BC-EEC9D32FB731}"/>
              </a:ext>
            </a:extLst>
          </p:cNvPr>
          <p:cNvSpPr txBox="1"/>
          <p:nvPr/>
        </p:nvSpPr>
        <p:spPr>
          <a:xfrm>
            <a:off x="7098695" y="2428288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37;p1">
            <a:extLst>
              <a:ext uri="{FF2B5EF4-FFF2-40B4-BE49-F238E27FC236}">
                <a16:creationId xmlns:a16="http://schemas.microsoft.com/office/drawing/2014/main" id="{9DD0F790-1763-7D77-4157-CAC5F89E5F0F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23" name="Google Shape;1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8753" y="51620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8753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944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 txBox="1"/>
          <p:nvPr/>
        </p:nvSpPr>
        <p:spPr>
          <a:xfrm>
            <a:off x="5427433" y="4138347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3/3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3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4;p1">
            <a:extLst>
              <a:ext uri="{FF2B5EF4-FFF2-40B4-BE49-F238E27FC236}">
                <a16:creationId xmlns:a16="http://schemas.microsoft.com/office/drawing/2014/main" id="{EA292428-7EF5-D578-06C8-CE01B9A25F46}"/>
              </a:ext>
            </a:extLst>
          </p:cNvPr>
          <p:cNvSpPr txBox="1"/>
          <p:nvPr/>
        </p:nvSpPr>
        <p:spPr>
          <a:xfrm>
            <a:off x="7098695" y="2428288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37;p1">
            <a:extLst>
              <a:ext uri="{FF2B5EF4-FFF2-40B4-BE49-F238E27FC236}">
                <a16:creationId xmlns:a16="http://schemas.microsoft.com/office/drawing/2014/main" id="{05320B42-7351-5A80-76AA-591E678F4A35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24" name="Google Shape;1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8753" y="51620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4"/>
          <p:cNvSpPr txBox="1"/>
          <p:nvPr/>
        </p:nvSpPr>
        <p:spPr>
          <a:xfrm>
            <a:off x="3720776" y="412359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5427433" y="5013311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 txBox="1"/>
          <p:nvPr/>
        </p:nvSpPr>
        <p:spPr>
          <a:xfrm>
            <a:off x="3735524" y="155843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7998623" y="3284016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 txBox="1"/>
          <p:nvPr/>
        </p:nvSpPr>
        <p:spPr>
          <a:xfrm>
            <a:off x="7998622" y="711030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7;p1">
            <a:extLst>
              <a:ext uri="{FF2B5EF4-FFF2-40B4-BE49-F238E27FC236}">
                <a16:creationId xmlns:a16="http://schemas.microsoft.com/office/drawing/2014/main" id="{E3A00F24-CCC4-984F-F2EC-01E4BFE54567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24" name="Google Shape;154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g1f9f2360b5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1f9f2360b5a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1f9f2360b5a_0_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g1f9f2360b5a_0_0"/>
          <p:cNvSpPr txBox="1"/>
          <p:nvPr/>
        </p:nvSpPr>
        <p:spPr>
          <a:xfrm>
            <a:off x="3720776" y="412359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f9f2360b5a_0_0"/>
          <p:cNvSpPr txBox="1"/>
          <p:nvPr/>
        </p:nvSpPr>
        <p:spPr>
          <a:xfrm>
            <a:off x="5427433" y="5013311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1f9f2360b5a_0_0"/>
          <p:cNvSpPr txBox="1"/>
          <p:nvPr/>
        </p:nvSpPr>
        <p:spPr>
          <a:xfrm>
            <a:off x="3735524" y="155843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1f9f2360b5a_0_0"/>
          <p:cNvSpPr txBox="1"/>
          <p:nvPr/>
        </p:nvSpPr>
        <p:spPr>
          <a:xfrm>
            <a:off x="7998623" y="3284016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1f9f2360b5a_0_0"/>
          <p:cNvSpPr txBox="1"/>
          <p:nvPr/>
        </p:nvSpPr>
        <p:spPr>
          <a:xfrm>
            <a:off x="7998622" y="711030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g1f9f2360b5a_0_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1f9f2360b5a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1f9f2360b5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f9f2360b5a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f9f2360b5a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f9f2360b5a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f9f2360b5a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f9f2360b5a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f9f2360b5a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f9f2360b5a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7;p1">
            <a:extLst>
              <a:ext uri="{FF2B5EF4-FFF2-40B4-BE49-F238E27FC236}">
                <a16:creationId xmlns:a16="http://schemas.microsoft.com/office/drawing/2014/main" id="{5B7039EC-986F-70FC-8519-195541E77FE6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2" name="Google Shape;141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1603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142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803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143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7000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44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828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45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097" y="3090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46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1951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47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6601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48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2951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54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g1f9f2360b5a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1f9f2360b5a_0_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f9f2360b5a_0_4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1f9f2360b5a_0_43"/>
          <p:cNvSpPr txBox="1"/>
          <p:nvPr/>
        </p:nvSpPr>
        <p:spPr>
          <a:xfrm>
            <a:off x="3720776" y="412359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1f9f2360b5a_0_43"/>
          <p:cNvSpPr txBox="1"/>
          <p:nvPr/>
        </p:nvSpPr>
        <p:spPr>
          <a:xfrm>
            <a:off x="5427433" y="5013311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1f9f2360b5a_0_43"/>
          <p:cNvSpPr txBox="1"/>
          <p:nvPr/>
        </p:nvSpPr>
        <p:spPr>
          <a:xfrm>
            <a:off x="3735524" y="155843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1f9f2360b5a_0_43"/>
          <p:cNvSpPr txBox="1"/>
          <p:nvPr/>
        </p:nvSpPr>
        <p:spPr>
          <a:xfrm>
            <a:off x="7998623" y="3284016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1f9f2360b5a_0_43"/>
          <p:cNvSpPr txBox="1"/>
          <p:nvPr/>
        </p:nvSpPr>
        <p:spPr>
          <a:xfrm>
            <a:off x="7998622" y="711030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g1f9f2360b5a_0_4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1f9f2360b5a_0_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1f9f2360b5a_0_4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1f9f2360b5a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1f9f2360b5a_0_4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f9f2360b5a_0_4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1f9f2360b5a_0_4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f9f2360b5a_0_4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f9f2360b5a_0_4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f9f2360b5a_0_4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f9f2360b5a_0_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37;p1">
            <a:extLst>
              <a:ext uri="{FF2B5EF4-FFF2-40B4-BE49-F238E27FC236}">
                <a16:creationId xmlns:a16="http://schemas.microsoft.com/office/drawing/2014/main" id="{D0FFB7E4-DF3F-D54D-094E-4718FA69850A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2" name="Google Shape;154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181;g1f9f2360b5a_0_4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96" y="3090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182;g1f9f2360b5a_0_4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9110" y="3092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41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1603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43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7000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44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828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45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097" y="3090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47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6601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48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2951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775" y="5361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381" y="30895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775" y="30895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381" y="5214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6450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7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7"/>
          <p:cNvSpPr txBox="1"/>
          <p:nvPr/>
        </p:nvSpPr>
        <p:spPr>
          <a:xfrm>
            <a:off x="3720776" y="412359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"/>
          <p:cNvSpPr txBox="1"/>
          <p:nvPr/>
        </p:nvSpPr>
        <p:spPr>
          <a:xfrm>
            <a:off x="5427433" y="5013311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/>
          <p:nvPr/>
        </p:nvSpPr>
        <p:spPr>
          <a:xfrm>
            <a:off x="3735524" y="155843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7"/>
          <p:cNvSpPr txBox="1"/>
          <p:nvPr/>
        </p:nvSpPr>
        <p:spPr>
          <a:xfrm>
            <a:off x="7998623" y="3284016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"/>
          <p:cNvSpPr txBox="1"/>
          <p:nvPr/>
        </p:nvSpPr>
        <p:spPr>
          <a:xfrm>
            <a:off x="7998622" y="711030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96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7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7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7;p1">
            <a:extLst>
              <a:ext uri="{FF2B5EF4-FFF2-40B4-BE49-F238E27FC236}">
                <a16:creationId xmlns:a16="http://schemas.microsoft.com/office/drawing/2014/main" id="{61724599-1373-B69D-CD6E-36FB50AA050F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4" name="Google Shape;154;g1f9f2360b5a_0_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81;g1f9f2360b5a_0_4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96" y="3090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82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9110" y="3092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9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8"/>
          <p:cNvSpPr txBox="1"/>
          <p:nvPr/>
        </p:nvSpPr>
        <p:spPr>
          <a:xfrm>
            <a:off x="3699640" y="5848566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8"/>
          <p:cNvSpPr txBox="1"/>
          <p:nvPr/>
        </p:nvSpPr>
        <p:spPr>
          <a:xfrm>
            <a:off x="2860092" y="4115453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8"/>
          <p:cNvSpPr txBox="1"/>
          <p:nvPr/>
        </p:nvSpPr>
        <p:spPr>
          <a:xfrm>
            <a:off x="3699640" y="3293455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8"/>
          <p:cNvSpPr txBox="1"/>
          <p:nvPr/>
        </p:nvSpPr>
        <p:spPr>
          <a:xfrm>
            <a:off x="7117960" y="2408427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8"/>
          <p:cNvSpPr txBox="1"/>
          <p:nvPr/>
        </p:nvSpPr>
        <p:spPr>
          <a:xfrm>
            <a:off x="8873970" y="1577796"/>
            <a:ext cx="81831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7;p1">
            <a:extLst>
              <a:ext uri="{FF2B5EF4-FFF2-40B4-BE49-F238E27FC236}">
                <a16:creationId xmlns:a16="http://schemas.microsoft.com/office/drawing/2014/main" id="{AB54071E-1B07-0B5A-3D87-F04DCC866F92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sp>
        <p:nvSpPr>
          <p:cNvPr id="25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g1f9f2360b5a_0_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1f9f2360b5a_0_1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1f9f2360b5a_0_1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1f9f2360b5a_0_12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g1f9f2360b5a_0_129"/>
          <p:cNvSpPr txBox="1"/>
          <p:nvPr/>
        </p:nvSpPr>
        <p:spPr>
          <a:xfrm>
            <a:off x="3699640" y="5848566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1f9f2360b5a_0_129"/>
          <p:cNvSpPr txBox="1"/>
          <p:nvPr/>
        </p:nvSpPr>
        <p:spPr>
          <a:xfrm>
            <a:off x="2860092" y="4115453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1f9f2360b5a_0_129"/>
          <p:cNvSpPr txBox="1"/>
          <p:nvPr/>
        </p:nvSpPr>
        <p:spPr>
          <a:xfrm>
            <a:off x="3699640" y="3293455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1f9f2360b5a_0_129"/>
          <p:cNvSpPr txBox="1"/>
          <p:nvPr/>
        </p:nvSpPr>
        <p:spPr>
          <a:xfrm>
            <a:off x="7117960" y="2408427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1f9f2360b5a_0_129"/>
          <p:cNvSpPr txBox="1"/>
          <p:nvPr/>
        </p:nvSpPr>
        <p:spPr>
          <a:xfrm>
            <a:off x="8873970" y="1577796"/>
            <a:ext cx="8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0" name="Google Shape;260;g1f9f2360b5a_0_12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1f9f2360b5a_0_1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1f9f2360b5a_0_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1f9f2360b5a_0_12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1f9f2360b5a_0_12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1f9f2360b5a_0_12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1f9f2360b5a_0_12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1f9f2360b5a_0_12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1f9f2360b5a_0_12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1f9f2360b5a_0_1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1f9f2360b5a_0_1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37;p1">
            <a:extLst>
              <a:ext uri="{FF2B5EF4-FFF2-40B4-BE49-F238E27FC236}">
                <a16:creationId xmlns:a16="http://schemas.microsoft.com/office/drawing/2014/main" id="{74261C78-21FC-43CC-1558-D28ECB926DD9}"/>
              </a:ext>
            </a:extLst>
          </p:cNvPr>
          <p:cNvSpPr txBox="1"/>
          <p:nvPr/>
        </p:nvSpPr>
        <p:spPr>
          <a:xfrm>
            <a:off x="95943" y="5093854"/>
            <a:ext cx="2582100" cy="89251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DESCENDING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sz="1600" dirty="0"/>
          </a:p>
        </p:txBody>
      </p:sp>
      <p:pic>
        <p:nvPicPr>
          <p:cNvPr id="32" name="Google Shape;273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26587" y="1375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275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7115" y="30906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276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277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6547" y="3087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278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6547" y="480720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279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08;g1f9f2360b5a_0_172">
            <a:extLst>
              <a:ext uri="{FF2B5EF4-FFF2-40B4-BE49-F238E27FC236}">
                <a16:creationId xmlns:a16="http://schemas.microsoft.com/office/drawing/2014/main" id="{CE7CDD9F-8A6F-B8BB-B348-3D4EDAB8D686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4596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394</Words>
  <Application>Microsoft Office PowerPoint</Application>
  <PresentationFormat>Egyéni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4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5</cp:revision>
  <dcterms:modified xsi:type="dcterms:W3CDTF">2023-05-15T11:35:56Z</dcterms:modified>
</cp:coreProperties>
</file>