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6" r:id="rId14"/>
    <p:sldId id="277" r:id="rId15"/>
    <p:sldId id="278" r:id="rId16"/>
    <p:sldId id="279" r:id="rId17"/>
  </p:sldIdLst>
  <p:sldSz cx="10058400" cy="7772400"/>
  <p:notesSz cx="6858000" cy="9144000"/>
  <p:embeddedFontLst>
    <p:embeddedFont>
      <p:font typeface="Cambria Math" panose="02040503050406030204" pitchFamily="18" charset="0"/>
      <p:regular r:id="rId19"/>
    </p:embeddedFont>
    <p:embeddedFont>
      <p:font typeface="Montserrat" panose="020B0604020202020204" charset="-18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5" roundtripDataSignature="AMtx7mhDAQ//+Cj2tnuI0ISfIuf6wx+BN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stasia M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56D0AF3-48F5-496E-8DE1-25B603E6B7D9}">
  <a:tblStyle styleId="{056D0AF3-48F5-496E-8DE1-25B603E6B7D9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5"/>
  </p:normalViewPr>
  <p:slideViewPr>
    <p:cSldViewPr snapToGrid="0">
      <p:cViewPr varScale="1">
        <p:scale>
          <a:sx n="70" d="100"/>
          <a:sy n="70" d="100"/>
        </p:scale>
        <p:origin x="66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35" Type="http://customschemas.google.com/relationships/presentationmetadata" Target="metadata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3-04-13T10:46:21.625" idx="1">
    <p:pos x="6000" y="0"/>
    <p:text>all comments - EN folder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vEYUSZM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10545" y="685800"/>
            <a:ext cx="4437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95" name="Google Shape;39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hu-HU"/>
              <a:t>Interactive Challenge Card</a:t>
            </a:r>
            <a:endParaRPr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hu-HU">
                <a:solidFill>
                  <a:schemeClr val="dk1"/>
                </a:solidFill>
              </a:rPr>
              <a:t>Display with your classroom projector</a:t>
            </a:r>
            <a:endParaRPr>
              <a:solidFill>
                <a:schemeClr val="dk1"/>
              </a:solidFill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hu-HU">
                <a:solidFill>
                  <a:schemeClr val="dk1"/>
                </a:solidFill>
              </a:rPr>
              <a:t>Drag and drop each color square to create a path for indi.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2" name="Google Shape;432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hu-HU"/>
              <a:t>Interactive Challenge Card</a:t>
            </a:r>
            <a:endParaRPr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hu-HU">
                <a:solidFill>
                  <a:schemeClr val="dk1"/>
                </a:solidFill>
              </a:rPr>
              <a:t>Display with your classroom projector</a:t>
            </a:r>
            <a:endParaRPr>
              <a:solidFill>
                <a:schemeClr val="dk1"/>
              </a:solidFill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hu-HU">
                <a:solidFill>
                  <a:schemeClr val="dk1"/>
                </a:solidFill>
              </a:rPr>
              <a:t>Drag and drop each color square to create a path for indi.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9" name="Google Shape;46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hu-HU"/>
              <a:t>Interactive Challenge Card</a:t>
            </a:r>
            <a:endParaRPr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hu-HU">
                <a:solidFill>
                  <a:schemeClr val="dk1"/>
                </a:solidFill>
              </a:rPr>
              <a:t>Display with your classroom projector</a:t>
            </a:r>
            <a:endParaRPr>
              <a:solidFill>
                <a:schemeClr val="dk1"/>
              </a:solidFill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hu-HU">
                <a:solidFill>
                  <a:schemeClr val="dk1"/>
                </a:solidFill>
              </a:rPr>
              <a:t>Drag and drop each color square to create a path for indi.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Google Shape;82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9" name="Google Shape;82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5" name="Google Shape;86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" name="Google Shape;914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5" name="Google Shape;91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5" name="Google Shape;96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17588" y="746125"/>
            <a:ext cx="4824412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8" name="Google Shape;148;p4:notes"/>
          <p:cNvSpPr txBox="1">
            <a:spLocks noGrp="1"/>
          </p:cNvSpPr>
          <p:nvPr>
            <p:ph type="body" idx="1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hu-HU"/>
              <a:t>Printable 8 x 10 grid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17588" y="746125"/>
            <a:ext cx="4824412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1" name="Google Shape;191;p5:notes"/>
          <p:cNvSpPr txBox="1">
            <a:spLocks noGrp="1"/>
          </p:cNvSpPr>
          <p:nvPr>
            <p:ph type="body" idx="1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hu-HU"/>
              <a:t>Printable 8 x 10 grid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17588" y="746125"/>
            <a:ext cx="4824412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5" name="Google Shape;225;p6:notes"/>
          <p:cNvSpPr txBox="1">
            <a:spLocks noGrp="1"/>
          </p:cNvSpPr>
          <p:nvPr>
            <p:ph type="body" idx="1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hu-HU"/>
              <a:t>Printable 8 x 10 grid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17588" y="746125"/>
            <a:ext cx="4824412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2" name="Google Shape;272;p7:notes"/>
          <p:cNvSpPr txBox="1">
            <a:spLocks noGrp="1"/>
          </p:cNvSpPr>
          <p:nvPr>
            <p:ph type="body" idx="1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hu-HU"/>
              <a:t>Printable 8 x 10 grid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17588" y="746125"/>
            <a:ext cx="4824412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9" name="Google Shape;319;p8:notes"/>
          <p:cNvSpPr txBox="1">
            <a:spLocks noGrp="1"/>
          </p:cNvSpPr>
          <p:nvPr>
            <p:ph type="body" idx="1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hu-HU"/>
              <a:t>Printable 8 x 10 grid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7" name="Google Shape;36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hu-HU"/>
              <a:t>Interactive Challenge Card</a:t>
            </a:r>
            <a:endParaRPr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hu-HU">
                <a:solidFill>
                  <a:schemeClr val="dk1"/>
                </a:solidFill>
              </a:rPr>
              <a:t>Display with your classroom projector</a:t>
            </a:r>
            <a:endParaRPr>
              <a:solidFill>
                <a:schemeClr val="dk1"/>
              </a:solidFill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hu-HU">
                <a:solidFill>
                  <a:schemeClr val="dk1"/>
                </a:solidFill>
              </a:rPr>
              <a:t>Drag and drop each color square to create a path for indi.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Grid" type="secHead">
  <p:cSld name="SECTION_HEADER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8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7188" y="224113"/>
            <a:ext cx="9144003" cy="7324167"/>
          </a:xfrm>
          <a:prstGeom prst="rect">
            <a:avLst/>
          </a:prstGeom>
          <a:noFill/>
          <a:ln w="114300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9" name="Google Shape;9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823758" y="6774064"/>
            <a:ext cx="612775" cy="6527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81975" y="7384823"/>
            <a:ext cx="1641233" cy="37300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" name="Google Shape;11;p21"/>
          <p:cNvGrpSpPr/>
          <p:nvPr/>
        </p:nvGrpSpPr>
        <p:grpSpPr>
          <a:xfrm>
            <a:off x="65419" y="7174420"/>
            <a:ext cx="783537" cy="475397"/>
            <a:chOff x="0" y="7190319"/>
            <a:chExt cx="737118" cy="488773"/>
          </a:xfrm>
        </p:grpSpPr>
        <p:sp>
          <p:nvSpPr>
            <p:cNvPr id="12" name="Google Shape;12;p21"/>
            <p:cNvSpPr/>
            <p:nvPr/>
          </p:nvSpPr>
          <p:spPr>
            <a:xfrm>
              <a:off x="0" y="7190319"/>
              <a:ext cx="737118" cy="488773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12700" cap="flat" cmpd="sng">
              <a:solidFill>
                <a:srgbClr val="1C9AD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8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3" name="Google Shape;13;p2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91870" y="7227644"/>
              <a:ext cx="578559" cy="3984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x8 Grid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56550" y="457200"/>
            <a:ext cx="6857999" cy="6857999"/>
          </a:xfrm>
          <a:prstGeom prst="rect">
            <a:avLst/>
          </a:prstGeom>
          <a:noFill/>
          <a:ln w="114300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6" name="Google Shape;16;p22"/>
          <p:cNvSpPr txBox="1"/>
          <p:nvPr/>
        </p:nvSpPr>
        <p:spPr>
          <a:xfrm>
            <a:off x="187161" y="317384"/>
            <a:ext cx="24738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hu-HU" sz="1700" b="0" i="0" u="none" strike="noStrike" cap="none">
                <a:solidFill>
                  <a:srgbClr val="1C9AD6"/>
                </a:solidFill>
                <a:latin typeface="Montserrat"/>
                <a:ea typeface="Montserrat"/>
                <a:cs typeface="Montserrat"/>
                <a:sym typeface="Montserrat"/>
              </a:rPr>
              <a:t>Make your own</a:t>
            </a:r>
            <a:endParaRPr sz="1700" b="0" i="0" u="none" strike="noStrike" cap="none">
              <a:solidFill>
                <a:srgbClr val="1C9AD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hu-HU" sz="1700" b="1" i="0" u="none" strike="noStrike" cap="none">
                <a:solidFill>
                  <a:srgbClr val="1C9AD6"/>
                </a:solidFill>
                <a:latin typeface="Montserrat"/>
                <a:ea typeface="Montserrat"/>
                <a:cs typeface="Montserrat"/>
                <a:sym typeface="Montserrat"/>
              </a:rPr>
              <a:t>indi Challenge Card</a:t>
            </a:r>
            <a:endParaRPr sz="1700" b="1" i="0" u="none" strike="noStrike" cap="none">
              <a:solidFill>
                <a:srgbClr val="1C9AD6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7" name="Google Shape;17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976157" y="6552392"/>
            <a:ext cx="612775" cy="6527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73438" y="6907355"/>
            <a:ext cx="1844045" cy="4191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" name="Google Shape;19;p22"/>
          <p:cNvGrpSpPr/>
          <p:nvPr/>
        </p:nvGrpSpPr>
        <p:grpSpPr>
          <a:xfrm>
            <a:off x="1921303" y="7205172"/>
            <a:ext cx="783537" cy="475397"/>
            <a:chOff x="0" y="7190319"/>
            <a:chExt cx="737118" cy="488773"/>
          </a:xfrm>
        </p:grpSpPr>
        <p:sp>
          <p:nvSpPr>
            <p:cNvPr id="20" name="Google Shape;20;p22"/>
            <p:cNvSpPr/>
            <p:nvPr/>
          </p:nvSpPr>
          <p:spPr>
            <a:xfrm>
              <a:off x="0" y="7190319"/>
              <a:ext cx="737118" cy="488773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12700" cap="flat" cmpd="sng">
              <a:solidFill>
                <a:srgbClr val="1C9AD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8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1" name="Google Shape;21;p22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91870" y="7227644"/>
              <a:ext cx="578559" cy="3984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Grid">
  <p:cSld name="1_Large Grid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Google Shape;23;p23"/>
          <p:cNvGraphicFramePr/>
          <p:nvPr/>
        </p:nvGraphicFramePr>
        <p:xfrm>
          <a:off x="1429200" y="286200"/>
          <a:ext cx="7200000" cy="7200000"/>
        </p:xfrm>
        <a:graphic>
          <a:graphicData uri="http://schemas.openxmlformats.org/drawingml/2006/table">
            <a:tbl>
              <a:tblPr firstRow="1" bandRow="1">
                <a:noFill/>
                <a:tableStyleId>{056D0AF3-48F5-496E-8DE1-25B603E6B7D9}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00" cap="flat" cmpd="sng">
                      <a:solidFill>
                        <a:srgbClr val="1C9A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24" name="Google Shape;24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045431" y="6833420"/>
            <a:ext cx="612775" cy="6527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25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5400000">
            <a:off x="8429795" y="5545280"/>
            <a:ext cx="1844045" cy="4191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6" name="Google Shape;26;p23"/>
          <p:cNvGrpSpPr/>
          <p:nvPr/>
        </p:nvGrpSpPr>
        <p:grpSpPr>
          <a:xfrm rot="-5400000">
            <a:off x="8891361" y="4040270"/>
            <a:ext cx="783537" cy="475397"/>
            <a:chOff x="0" y="7190319"/>
            <a:chExt cx="737118" cy="488773"/>
          </a:xfrm>
        </p:grpSpPr>
        <p:sp>
          <p:nvSpPr>
            <p:cNvPr id="27" name="Google Shape;27;p23"/>
            <p:cNvSpPr/>
            <p:nvPr/>
          </p:nvSpPr>
          <p:spPr>
            <a:xfrm>
              <a:off x="0" y="7190319"/>
              <a:ext cx="737118" cy="488773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12700" cap="flat" cmpd="sng">
              <a:solidFill>
                <a:srgbClr val="1C9AD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8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8" name="Google Shape;28;p23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91870" y="7227644"/>
              <a:ext cx="578559" cy="3984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0"/>
          <p:cNvSpPr txBox="1"/>
          <p:nvPr/>
        </p:nvSpPr>
        <p:spPr>
          <a:xfrm>
            <a:off x="1123025" y="1302050"/>
            <a:ext cx="7348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26" Type="http://schemas.openxmlformats.org/officeDocument/2006/relationships/image" Target="../media/image29.png"/><Relationship Id="rId3" Type="http://schemas.openxmlformats.org/officeDocument/2006/relationships/image" Target="../media/image6.pn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5" Type="http://schemas.openxmlformats.org/officeDocument/2006/relationships/image" Target="../media/image2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24" Type="http://schemas.openxmlformats.org/officeDocument/2006/relationships/image" Target="../media/image27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23" Type="http://schemas.openxmlformats.org/officeDocument/2006/relationships/image" Target="../media/image26.png"/><Relationship Id="rId28" Type="http://schemas.openxmlformats.org/officeDocument/2006/relationships/comments" Target="../comments/comment1.xml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Relationship Id="rId22" Type="http://schemas.openxmlformats.org/officeDocument/2006/relationships/image" Target="../media/image25.png"/><Relationship Id="rId27" Type="http://schemas.openxmlformats.org/officeDocument/2006/relationships/image" Target="../media/image30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3" Type="http://schemas.openxmlformats.org/officeDocument/2006/relationships/image" Target="../media/image6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27.png"/><Relationship Id="rId5" Type="http://schemas.openxmlformats.org/officeDocument/2006/relationships/image" Target="../media/image8.png"/><Relationship Id="rId10" Type="http://schemas.openxmlformats.org/officeDocument/2006/relationships/image" Target="../media/image26.png"/><Relationship Id="rId4" Type="http://schemas.openxmlformats.org/officeDocument/2006/relationships/image" Target="../media/image22.png"/><Relationship Id="rId9" Type="http://schemas.openxmlformats.org/officeDocument/2006/relationships/image" Target="../media/image25.png"/><Relationship Id="rId1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29.png"/><Relationship Id="rId3" Type="http://schemas.openxmlformats.org/officeDocument/2006/relationships/image" Target="../media/image6.png"/><Relationship Id="rId7" Type="http://schemas.openxmlformats.org/officeDocument/2006/relationships/image" Target="../media/image22.png"/><Relationship Id="rId12" Type="http://schemas.openxmlformats.org/officeDocument/2006/relationships/image" Target="../media/image2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27.png"/><Relationship Id="rId5" Type="http://schemas.openxmlformats.org/officeDocument/2006/relationships/image" Target="../media/image23.png"/><Relationship Id="rId10" Type="http://schemas.openxmlformats.org/officeDocument/2006/relationships/image" Target="../media/image24.png"/><Relationship Id="rId4" Type="http://schemas.openxmlformats.org/officeDocument/2006/relationships/image" Target="../media/image26.png"/><Relationship Id="rId9" Type="http://schemas.openxmlformats.org/officeDocument/2006/relationships/image" Target="../media/image8.png"/><Relationship Id="rId1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29.png"/><Relationship Id="rId3" Type="http://schemas.openxmlformats.org/officeDocument/2006/relationships/image" Target="../media/image6.png"/><Relationship Id="rId7" Type="http://schemas.openxmlformats.org/officeDocument/2006/relationships/image" Target="../media/image25.png"/><Relationship Id="rId12" Type="http://schemas.openxmlformats.org/officeDocument/2006/relationships/image" Target="../media/image2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2.png"/><Relationship Id="rId5" Type="http://schemas.openxmlformats.org/officeDocument/2006/relationships/image" Target="../media/image26.png"/><Relationship Id="rId10" Type="http://schemas.openxmlformats.org/officeDocument/2006/relationships/image" Target="../media/image8.png"/><Relationship Id="rId4" Type="http://schemas.openxmlformats.org/officeDocument/2006/relationships/image" Target="../media/image24.png"/><Relationship Id="rId9" Type="http://schemas.openxmlformats.org/officeDocument/2006/relationships/image" Target="../media/image9.png"/><Relationship Id="rId1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9.png"/><Relationship Id="rId3" Type="http://schemas.openxmlformats.org/officeDocument/2006/relationships/image" Target="../media/image6.png"/><Relationship Id="rId7" Type="http://schemas.openxmlformats.org/officeDocument/2006/relationships/image" Target="../media/image7.png"/><Relationship Id="rId12" Type="http://schemas.openxmlformats.org/officeDocument/2006/relationships/image" Target="../media/image2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11" Type="http://schemas.openxmlformats.org/officeDocument/2006/relationships/image" Target="../media/image25.png"/><Relationship Id="rId5" Type="http://schemas.openxmlformats.org/officeDocument/2006/relationships/image" Target="../media/image31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4" Type="http://schemas.openxmlformats.org/officeDocument/2006/relationships/image" Target="../media/image27.png"/><Relationship Id="rId9" Type="http://schemas.openxmlformats.org/officeDocument/2006/relationships/image" Target="../media/image23.png"/><Relationship Id="rId1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8.png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12" Type="http://schemas.openxmlformats.org/officeDocument/2006/relationships/image" Target="../media/image2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2.png"/><Relationship Id="rId11" Type="http://schemas.openxmlformats.org/officeDocument/2006/relationships/image" Target="../media/image24.png"/><Relationship Id="rId5" Type="http://schemas.openxmlformats.org/officeDocument/2006/relationships/image" Target="../media/image31.png"/><Relationship Id="rId15" Type="http://schemas.openxmlformats.org/officeDocument/2006/relationships/image" Target="../media/image29.png"/><Relationship Id="rId10" Type="http://schemas.openxmlformats.org/officeDocument/2006/relationships/image" Target="../media/image23.png"/><Relationship Id="rId4" Type="http://schemas.openxmlformats.org/officeDocument/2006/relationships/image" Target="../media/image27.png"/><Relationship Id="rId9" Type="http://schemas.openxmlformats.org/officeDocument/2006/relationships/image" Target="../media/image26.png"/><Relationship Id="rId1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26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5.png"/><Relationship Id="rId11" Type="http://schemas.openxmlformats.org/officeDocument/2006/relationships/image" Target="../media/image8.png"/><Relationship Id="rId5" Type="http://schemas.openxmlformats.org/officeDocument/2006/relationships/image" Target="../media/image23.png"/><Relationship Id="rId15" Type="http://schemas.openxmlformats.org/officeDocument/2006/relationships/image" Target="../media/image29.png"/><Relationship Id="rId10" Type="http://schemas.openxmlformats.org/officeDocument/2006/relationships/image" Target="../media/image22.png"/><Relationship Id="rId4" Type="http://schemas.openxmlformats.org/officeDocument/2006/relationships/image" Target="../media/image6.png"/><Relationship Id="rId9" Type="http://schemas.openxmlformats.org/officeDocument/2006/relationships/image" Target="../media/image31.png"/><Relationship Id="rId1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9.png"/><Relationship Id="rId3" Type="http://schemas.openxmlformats.org/officeDocument/2006/relationships/image" Target="../media/image24.png"/><Relationship Id="rId7" Type="http://schemas.openxmlformats.org/officeDocument/2006/relationships/image" Target="../media/image25.pn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6.png"/><Relationship Id="rId11" Type="http://schemas.openxmlformats.org/officeDocument/2006/relationships/image" Target="../media/image8.png"/><Relationship Id="rId5" Type="http://schemas.openxmlformats.org/officeDocument/2006/relationships/image" Target="../media/image6.png"/><Relationship Id="rId15" Type="http://schemas.openxmlformats.org/officeDocument/2006/relationships/image" Target="../media/image29.png"/><Relationship Id="rId10" Type="http://schemas.openxmlformats.org/officeDocument/2006/relationships/image" Target="../media/image31.png"/><Relationship Id="rId4" Type="http://schemas.openxmlformats.org/officeDocument/2006/relationships/image" Target="../media/image23.png"/><Relationship Id="rId9" Type="http://schemas.openxmlformats.org/officeDocument/2006/relationships/image" Target="../media/image27.png"/><Relationship Id="rId1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26" Type="http://schemas.openxmlformats.org/officeDocument/2006/relationships/image" Target="../media/image29.png"/><Relationship Id="rId3" Type="http://schemas.openxmlformats.org/officeDocument/2006/relationships/image" Target="../media/image6.png"/><Relationship Id="rId21" Type="http://schemas.openxmlformats.org/officeDocument/2006/relationships/image" Target="../media/image24.png"/><Relationship Id="rId7" Type="http://schemas.openxmlformats.org/officeDocument/2006/relationships/image" Target="../media/image22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5" Type="http://schemas.openxmlformats.org/officeDocument/2006/relationships/image" Target="../media/image28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3.png"/><Relationship Id="rId24" Type="http://schemas.openxmlformats.org/officeDocument/2006/relationships/image" Target="../media/image27.png"/><Relationship Id="rId5" Type="http://schemas.openxmlformats.org/officeDocument/2006/relationships/image" Target="../media/image8.png"/><Relationship Id="rId15" Type="http://schemas.openxmlformats.org/officeDocument/2006/relationships/image" Target="../media/image17.png"/><Relationship Id="rId23" Type="http://schemas.openxmlformats.org/officeDocument/2006/relationships/image" Target="../media/image26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7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5.png"/><Relationship Id="rId27" Type="http://schemas.openxmlformats.org/officeDocument/2006/relationships/image" Target="../media/image3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9.png"/><Relationship Id="rId3" Type="http://schemas.openxmlformats.org/officeDocument/2006/relationships/image" Target="../media/image25.png"/><Relationship Id="rId21" Type="http://schemas.openxmlformats.org/officeDocument/2006/relationships/image" Target="../media/image20.png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8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0.png"/><Relationship Id="rId24" Type="http://schemas.openxmlformats.org/officeDocument/2006/relationships/image" Target="../media/image27.png"/><Relationship Id="rId5" Type="http://schemas.openxmlformats.org/officeDocument/2006/relationships/image" Target="../media/image24.png"/><Relationship Id="rId15" Type="http://schemas.openxmlformats.org/officeDocument/2006/relationships/image" Target="../media/image14.png"/><Relationship Id="rId23" Type="http://schemas.openxmlformats.org/officeDocument/2006/relationships/image" Target="../media/image26.png"/><Relationship Id="rId10" Type="http://schemas.openxmlformats.org/officeDocument/2006/relationships/image" Target="../media/image22.png"/><Relationship Id="rId19" Type="http://schemas.openxmlformats.org/officeDocument/2006/relationships/image" Target="../media/image18.png"/><Relationship Id="rId4" Type="http://schemas.openxmlformats.org/officeDocument/2006/relationships/image" Target="../media/image23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3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9.png"/><Relationship Id="rId3" Type="http://schemas.openxmlformats.org/officeDocument/2006/relationships/image" Target="../media/image6.png"/><Relationship Id="rId21" Type="http://schemas.openxmlformats.org/officeDocument/2006/relationships/image" Target="../media/image20.png"/><Relationship Id="rId7" Type="http://schemas.openxmlformats.org/officeDocument/2006/relationships/image" Target="../media/image23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11" Type="http://schemas.openxmlformats.org/officeDocument/2006/relationships/image" Target="../media/image10.png"/><Relationship Id="rId24" Type="http://schemas.openxmlformats.org/officeDocument/2006/relationships/image" Target="../media/image26.png"/><Relationship Id="rId5" Type="http://schemas.openxmlformats.org/officeDocument/2006/relationships/image" Target="../media/image8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7.png"/><Relationship Id="rId9" Type="http://schemas.openxmlformats.org/officeDocument/2006/relationships/image" Target="../media/image2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3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9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26.png"/><Relationship Id="rId5" Type="http://schemas.openxmlformats.org/officeDocument/2006/relationships/image" Target="../media/image7.png"/><Relationship Id="rId10" Type="http://schemas.openxmlformats.org/officeDocument/2006/relationships/image" Target="../media/image25.png"/><Relationship Id="rId4" Type="http://schemas.openxmlformats.org/officeDocument/2006/relationships/image" Target="../media/image6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9.png"/><Relationship Id="rId7" Type="http://schemas.openxmlformats.org/officeDocument/2006/relationships/image" Target="../media/image8.png"/><Relationship Id="rId12" Type="http://schemas.openxmlformats.org/officeDocument/2006/relationships/image" Target="../media/image2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26.png"/><Relationship Id="rId5" Type="http://schemas.openxmlformats.org/officeDocument/2006/relationships/image" Target="../media/image6.png"/><Relationship Id="rId10" Type="http://schemas.openxmlformats.org/officeDocument/2006/relationships/image" Target="../media/image25.png"/><Relationship Id="rId4" Type="http://schemas.openxmlformats.org/officeDocument/2006/relationships/image" Target="../media/image22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7.png"/><Relationship Id="rId3" Type="http://schemas.openxmlformats.org/officeDocument/2006/relationships/image" Target="../media/image9.png"/><Relationship Id="rId7" Type="http://schemas.openxmlformats.org/officeDocument/2006/relationships/image" Target="../media/image25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8.png"/><Relationship Id="rId5" Type="http://schemas.openxmlformats.org/officeDocument/2006/relationships/image" Target="../media/image22.png"/><Relationship Id="rId10" Type="http://schemas.openxmlformats.org/officeDocument/2006/relationships/image" Target="../media/image7.png"/><Relationship Id="rId4" Type="http://schemas.openxmlformats.org/officeDocument/2006/relationships/image" Target="../media/image26.png"/><Relationship Id="rId9" Type="http://schemas.openxmlformats.org/officeDocument/2006/relationships/image" Target="../media/image6.png"/><Relationship Id="rId14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27.png"/><Relationship Id="rId3" Type="http://schemas.openxmlformats.org/officeDocument/2006/relationships/image" Target="../media/image25.png"/><Relationship Id="rId7" Type="http://schemas.openxmlformats.org/officeDocument/2006/relationships/image" Target="../media/image7.png"/><Relationship Id="rId12" Type="http://schemas.openxmlformats.org/officeDocument/2006/relationships/image" Target="../media/image2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26.png"/><Relationship Id="rId5" Type="http://schemas.openxmlformats.org/officeDocument/2006/relationships/image" Target="../media/image23.png"/><Relationship Id="rId10" Type="http://schemas.openxmlformats.org/officeDocument/2006/relationships/image" Target="../media/image9.png"/><Relationship Id="rId4" Type="http://schemas.openxmlformats.org/officeDocument/2006/relationships/image" Target="../media/image24.png"/><Relationship Id="rId9" Type="http://schemas.openxmlformats.org/officeDocument/2006/relationships/image" Target="../media/image28.png"/><Relationship Id="rId14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3" Type="http://schemas.openxmlformats.org/officeDocument/2006/relationships/image" Target="../media/image6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8.png"/><Relationship Id="rId10" Type="http://schemas.openxmlformats.org/officeDocument/2006/relationships/image" Target="../media/image26.png"/><Relationship Id="rId4" Type="http://schemas.openxmlformats.org/officeDocument/2006/relationships/image" Target="../media/image9.png"/><Relationship Id="rId9" Type="http://schemas.openxmlformats.org/officeDocument/2006/relationships/image" Target="../media/image25.png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90944" y="579098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000">
            <a:off x="3340742" y="5837340"/>
            <a:ext cx="576619" cy="657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Google Shape;35;p1"/>
          <p:cNvPicPr preferRelativeResize="0"/>
          <p:nvPr/>
        </p:nvPicPr>
        <p:blipFill rotWithShape="1">
          <a:blip r:embed="rId5">
            <a:alphaModFix/>
          </a:blip>
          <a:srcRect b="30074"/>
          <a:stretch/>
        </p:blipFill>
        <p:spPr>
          <a:xfrm rot="5400000">
            <a:off x="3947651" y="4825347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Google Shape;36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455977" y="4867309"/>
            <a:ext cx="749808" cy="749808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1"/>
          <p:cNvSpPr txBox="1"/>
          <p:nvPr/>
        </p:nvSpPr>
        <p:spPr>
          <a:xfrm>
            <a:off x="8011538" y="5804507"/>
            <a:ext cx="445635" cy="730585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38" name="Google Shape;38;p1"/>
          <p:cNvSpPr txBox="1"/>
          <p:nvPr/>
        </p:nvSpPr>
        <p:spPr>
          <a:xfrm>
            <a:off x="7997676" y="3978597"/>
            <a:ext cx="445635" cy="722762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39" name="Google Shape;39;p1"/>
          <p:cNvSpPr txBox="1"/>
          <p:nvPr/>
        </p:nvSpPr>
        <p:spPr>
          <a:xfrm>
            <a:off x="5246376" y="1234149"/>
            <a:ext cx="445635" cy="730585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40" name="Google Shape;40;p1"/>
          <p:cNvSpPr txBox="1"/>
          <p:nvPr/>
        </p:nvSpPr>
        <p:spPr>
          <a:xfrm>
            <a:off x="6259407" y="3059601"/>
            <a:ext cx="267701" cy="722762"/>
          </a:xfrm>
          <a:prstGeom prst="rect">
            <a:avLst/>
          </a:prstGeom>
          <a:blipFill rotWithShape="1">
            <a:blip r:embed="rId10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41" name="Google Shape;41;p1"/>
          <p:cNvSpPr txBox="1"/>
          <p:nvPr/>
        </p:nvSpPr>
        <p:spPr>
          <a:xfrm>
            <a:off x="1603520" y="1235476"/>
            <a:ext cx="445635" cy="722762"/>
          </a:xfrm>
          <a:prstGeom prst="rect">
            <a:avLst/>
          </a:prstGeom>
          <a:blipFill rotWithShape="1">
            <a:blip r:embed="rId11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42" name="Google Shape;42;p1"/>
          <p:cNvSpPr txBox="1"/>
          <p:nvPr/>
        </p:nvSpPr>
        <p:spPr>
          <a:xfrm>
            <a:off x="2517223" y="4876920"/>
            <a:ext cx="445635" cy="730585"/>
          </a:xfrm>
          <a:prstGeom prst="rect">
            <a:avLst/>
          </a:prstGeom>
          <a:blipFill rotWithShape="1">
            <a:blip r:embed="rId1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43" name="Google Shape;43;p1"/>
          <p:cNvSpPr txBox="1"/>
          <p:nvPr/>
        </p:nvSpPr>
        <p:spPr>
          <a:xfrm>
            <a:off x="6163701" y="5804507"/>
            <a:ext cx="445635" cy="722762"/>
          </a:xfrm>
          <a:prstGeom prst="rect">
            <a:avLst/>
          </a:prstGeom>
          <a:blipFill rotWithShape="1">
            <a:blip r:embed="rId1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44" name="Google Shape;44;p1"/>
          <p:cNvSpPr txBox="1"/>
          <p:nvPr/>
        </p:nvSpPr>
        <p:spPr>
          <a:xfrm>
            <a:off x="7997675" y="4894355"/>
            <a:ext cx="445635" cy="722762"/>
          </a:xfrm>
          <a:prstGeom prst="rect">
            <a:avLst/>
          </a:prstGeom>
          <a:blipFill rotWithShape="1">
            <a:blip r:embed="rId1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45" name="Google Shape;45;p1"/>
          <p:cNvSpPr txBox="1"/>
          <p:nvPr/>
        </p:nvSpPr>
        <p:spPr>
          <a:xfrm>
            <a:off x="8923044" y="3059601"/>
            <a:ext cx="445635" cy="722762"/>
          </a:xfrm>
          <a:prstGeom prst="rect">
            <a:avLst/>
          </a:prstGeom>
          <a:blipFill rotWithShape="1">
            <a:blip r:embed="rId1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46" name="Google Shape;46;p1"/>
          <p:cNvSpPr txBox="1"/>
          <p:nvPr/>
        </p:nvSpPr>
        <p:spPr>
          <a:xfrm>
            <a:off x="7082541" y="1220119"/>
            <a:ext cx="445635" cy="722762"/>
          </a:xfrm>
          <a:prstGeom prst="rect">
            <a:avLst/>
          </a:prstGeom>
          <a:blipFill rotWithShape="1">
            <a:blip r:embed="rId1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47" name="Google Shape;47;p1"/>
          <p:cNvSpPr txBox="1"/>
          <p:nvPr/>
        </p:nvSpPr>
        <p:spPr>
          <a:xfrm>
            <a:off x="3429325" y="1235476"/>
            <a:ext cx="445635" cy="722762"/>
          </a:xfrm>
          <a:prstGeom prst="rect">
            <a:avLst/>
          </a:prstGeom>
          <a:blipFill rotWithShape="1">
            <a:blip r:embed="rId1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48" name="Google Shape;48;p1"/>
          <p:cNvSpPr txBox="1"/>
          <p:nvPr/>
        </p:nvSpPr>
        <p:spPr>
          <a:xfrm>
            <a:off x="2510483" y="3059601"/>
            <a:ext cx="445635" cy="730585"/>
          </a:xfrm>
          <a:prstGeom prst="rect">
            <a:avLst/>
          </a:prstGeom>
          <a:blipFill rotWithShape="1">
            <a:blip r:embed="rId1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pic>
        <p:nvPicPr>
          <p:cNvPr id="50" name="Google Shape;50;p1"/>
          <p:cNvPicPr preferRelativeResize="0"/>
          <p:nvPr/>
        </p:nvPicPr>
        <p:blipFill rotWithShape="1">
          <a:blip r:embed="rId5">
            <a:alphaModFix/>
          </a:blip>
          <a:srcRect b="30074"/>
          <a:stretch/>
        </p:blipFill>
        <p:spPr>
          <a:xfrm>
            <a:off x="-868700" y="2578738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51" name="Google Shape;51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1055405" y="86356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1"/>
          <p:cNvPicPr preferRelativeResize="0"/>
          <p:nvPr/>
        </p:nvPicPr>
        <p:blipFill rotWithShape="1">
          <a:blip r:embed="rId19">
            <a:alphaModFix/>
          </a:blip>
          <a:srcRect/>
          <a:stretch/>
        </p:blipFill>
        <p:spPr>
          <a:xfrm>
            <a:off x="-1055405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2886579" y="219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1"/>
          <p:cNvPicPr preferRelativeResize="0"/>
          <p:nvPr/>
        </p:nvPicPr>
        <p:blipFill rotWithShape="1">
          <a:blip r:embed="rId20">
            <a:alphaModFix/>
          </a:blip>
          <a:srcRect/>
          <a:stretch/>
        </p:blipFill>
        <p:spPr>
          <a:xfrm>
            <a:off x="-2887582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21">
            <a:alphaModFix/>
          </a:blip>
          <a:srcRect/>
          <a:stretch/>
        </p:blipFill>
        <p:spPr>
          <a:xfrm>
            <a:off x="-1972481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"/>
          <p:cNvPicPr preferRelativeResize="0"/>
          <p:nvPr/>
        </p:nvPicPr>
        <p:blipFill rotWithShape="1">
          <a:blip r:embed="rId22">
            <a:alphaModFix/>
          </a:blip>
          <a:srcRect/>
          <a:stretch/>
        </p:blipFill>
        <p:spPr>
          <a:xfrm>
            <a:off x="-2887582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"/>
          <p:cNvPicPr preferRelativeResize="0"/>
          <p:nvPr/>
        </p:nvPicPr>
        <p:blipFill rotWithShape="1">
          <a:blip r:embed="rId23">
            <a:alphaModFix/>
          </a:blip>
          <a:srcRect/>
          <a:stretch/>
        </p:blipFill>
        <p:spPr>
          <a:xfrm>
            <a:off x="-1969238" y="3968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"/>
          <p:cNvPicPr preferRelativeResize="0"/>
          <p:nvPr/>
        </p:nvPicPr>
        <p:blipFill rotWithShape="1">
          <a:blip r:embed="rId24">
            <a:alphaModFix/>
          </a:blip>
          <a:srcRect/>
          <a:stretch/>
        </p:blipFill>
        <p:spPr>
          <a:xfrm>
            <a:off x="-1055405" y="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"/>
          <p:cNvPicPr preferRelativeResize="0"/>
          <p:nvPr/>
        </p:nvPicPr>
        <p:blipFill rotWithShape="1">
          <a:blip r:embed="rId25">
            <a:alphaModFix/>
          </a:blip>
          <a:srcRect/>
          <a:stretch/>
        </p:blipFill>
        <p:spPr>
          <a:xfrm>
            <a:off x="-1975247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"/>
          <p:cNvPicPr preferRelativeResize="0"/>
          <p:nvPr/>
        </p:nvPicPr>
        <p:blipFill rotWithShape="1">
          <a:blip r:embed="rId26">
            <a:alphaModFix/>
          </a:blip>
          <a:srcRect/>
          <a:stretch/>
        </p:blipFill>
        <p:spPr>
          <a:xfrm>
            <a:off x="-2887582" y="258901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1888653" y="2635368"/>
            <a:ext cx="576619" cy="657097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1" name="Google Shape;210;p5"/>
              <p:cNvSpPr txBox="1"/>
              <p:nvPr/>
            </p:nvSpPr>
            <p:spPr>
              <a:xfrm>
                <a:off x="2239975" y="148921"/>
                <a:ext cx="5578451" cy="83724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rgbClr val="1C9AD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hu-HU" sz="2000" b="1" i="0" u="none" strike="noStrike" cap="none" dirty="0">
                    <a:solidFill>
                      <a:srgbClr val="000000"/>
                    </a:solidFill>
                    <a:sym typeface="Arial"/>
                  </a:rPr>
                  <a:t>Kihívás:</a:t>
                </a:r>
                <a:endParaRPr lang="hu-HU" sz="2000" b="1" dirty="0"/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hu-HU" sz="1600" b="0" i="0" u="none" strike="noStrike" cap="none" dirty="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Szedd össze azokat a törteket, amelyek egyenlők 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000" b="0" i="1" u="none" strike="noStrike" cap="none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/>
                            <a:sym typeface="Arial"/>
                          </a:rPr>
                        </m:ctrlPr>
                      </m:fPr>
                      <m:num>
                        <m:r>
                          <a:rPr lang="hu-HU" sz="2000" b="0" i="1" u="none" strike="noStrike" cap="none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/>
                            <a:sym typeface="Arial"/>
                          </a:rPr>
                          <m:t>3</m:t>
                        </m:r>
                      </m:num>
                      <m:den>
                        <m:r>
                          <a:rPr lang="hu-HU" sz="2000" b="0" i="1" u="none" strike="noStrike" cap="none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/>
                            <a:sym typeface="Arial"/>
                          </a:rPr>
                          <m:t>5</m:t>
                        </m:r>
                      </m:den>
                    </m:f>
                  </m:oMath>
                </a14:m>
                <a:r>
                  <a:rPr lang="hu-HU" sz="1600" b="0" i="0" u="none" strike="noStrike" cap="none" dirty="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- del!</a:t>
                </a:r>
                <a:endParaRPr sz="16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mc:Choice>
        <mc:Fallback xmlns="">
          <p:sp>
            <p:nvSpPr>
              <p:cNvPr id="31" name="Google Shape;210;p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9975" y="148921"/>
                <a:ext cx="5578451" cy="837240"/>
              </a:xfrm>
              <a:prstGeom prst="rect">
                <a:avLst/>
              </a:prstGeom>
              <a:blipFill>
                <a:blip r:embed="rId27"/>
                <a:stretch>
                  <a:fillRect t="-1399"/>
                </a:stretch>
              </a:blipFill>
              <a:ln w="28575" cap="flat" cmpd="sng">
                <a:solidFill>
                  <a:srgbClr val="1C9AD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7" name="Google Shape;397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97207" y="651954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98" name="Google Shape;398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31432" y="5666544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99" name="Google Shape;399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88490" y="308989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00" name="Google Shape;400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86878" y="137561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01" name="Google Shape;401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04820" y="137561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02" name="Google Shape;402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04820" y="309386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03" name="Google Shape;403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906095" y="478836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04" name="Google Shape;404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95073" y="565033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05" name="Google Shape;405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97207" y="565033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06" name="Google Shape;406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906095" y="5658031"/>
            <a:ext cx="749808" cy="749808"/>
          </a:xfrm>
          <a:prstGeom prst="rect">
            <a:avLst/>
          </a:prstGeom>
          <a:noFill/>
          <a:ln>
            <a:noFill/>
          </a:ln>
        </p:spPr>
      </p:pic>
      <p:sp>
        <p:nvSpPr>
          <p:cNvPr id="407" name="Google Shape;407;p10"/>
          <p:cNvSpPr txBox="1"/>
          <p:nvPr/>
        </p:nvSpPr>
        <p:spPr>
          <a:xfrm>
            <a:off x="6189639" y="5872171"/>
            <a:ext cx="106631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-5+(-5)</a:t>
            </a:r>
            <a:endParaRPr/>
          </a:p>
        </p:txBody>
      </p:sp>
      <p:sp>
        <p:nvSpPr>
          <p:cNvPr id="408" name="Google Shape;408;p10"/>
          <p:cNvSpPr txBox="1"/>
          <p:nvPr/>
        </p:nvSpPr>
        <p:spPr>
          <a:xfrm>
            <a:off x="7883925" y="5855961"/>
            <a:ext cx="109677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-7-(-1)</a:t>
            </a:r>
            <a:endParaRPr/>
          </a:p>
        </p:txBody>
      </p:sp>
      <p:sp>
        <p:nvSpPr>
          <p:cNvPr id="409" name="Google Shape;409;p10"/>
          <p:cNvSpPr txBox="1"/>
          <p:nvPr/>
        </p:nvSpPr>
        <p:spPr>
          <a:xfrm>
            <a:off x="7895096" y="4178096"/>
            <a:ext cx="106631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-2+(-3)</a:t>
            </a:r>
            <a:endParaRPr/>
          </a:p>
        </p:txBody>
      </p:sp>
      <p:sp>
        <p:nvSpPr>
          <p:cNvPr id="410" name="Google Shape;410;p10"/>
          <p:cNvSpPr txBox="1"/>
          <p:nvPr/>
        </p:nvSpPr>
        <p:spPr>
          <a:xfrm>
            <a:off x="7036818" y="2425263"/>
            <a:ext cx="106631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-3+(-1)</a:t>
            </a:r>
            <a:endParaRPr/>
          </a:p>
        </p:txBody>
      </p:sp>
      <p:sp>
        <p:nvSpPr>
          <p:cNvPr id="413" name="Google Shape;413;p10"/>
          <p:cNvSpPr txBox="1"/>
          <p:nvPr/>
        </p:nvSpPr>
        <p:spPr>
          <a:xfrm>
            <a:off x="4447461" y="4168622"/>
            <a:ext cx="109677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-4-(-3)</a:t>
            </a:r>
            <a:endParaRPr/>
          </a:p>
        </p:txBody>
      </p:sp>
      <p:pic>
        <p:nvPicPr>
          <p:cNvPr id="416" name="Google Shape;416;p10"/>
          <p:cNvPicPr preferRelativeResize="0"/>
          <p:nvPr/>
        </p:nvPicPr>
        <p:blipFill rotWithShape="1">
          <a:blip r:embed="rId5">
            <a:alphaModFix/>
          </a:blip>
          <a:srcRect b="30074"/>
          <a:stretch/>
        </p:blipFill>
        <p:spPr>
          <a:xfrm flipH="1">
            <a:off x="5206738" y="6535794"/>
            <a:ext cx="184450" cy="717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418" name="Google Shape;418;p10"/>
          <p:cNvPicPr preferRelativeResize="0"/>
          <p:nvPr/>
        </p:nvPicPr>
        <p:blipFill rotWithShape="1">
          <a:blip r:embed="rId5">
            <a:alphaModFix/>
          </a:blip>
          <a:srcRect b="30074"/>
          <a:stretch/>
        </p:blipFill>
        <p:spPr>
          <a:xfrm>
            <a:off x="2114825" y="3752213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419" name="Google Shape;419;p10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928120" y="203703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20" name="Google Shape;420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28120" y="290052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21" name="Google Shape;42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946" y="117566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22" name="Google Shape;422;p10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5943" y="203855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23" name="Google Shape;423;p10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011044" y="203855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24" name="Google Shape;424;p10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95943" y="290052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25" name="Google Shape;425;p10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014287" y="1177443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6" name="Google Shape;426;p10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928120" y="11734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27" name="Google Shape;427;p10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008278" y="290052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28" name="Google Shape;428;p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95943" y="376248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29" name="Google Shape;429;p10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1094872" y="3808843"/>
            <a:ext cx="576619" cy="65709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379;p9">
            <a:extLst>
              <a:ext uri="{FF2B5EF4-FFF2-40B4-BE49-F238E27FC236}">
                <a16:creationId xmlns:a16="http://schemas.microsoft.com/office/drawing/2014/main" id="{FA7E84D5-29A6-A9FB-0A6B-B12B0AF6BA55}"/>
              </a:ext>
            </a:extLst>
          </p:cNvPr>
          <p:cNvSpPr txBox="1"/>
          <p:nvPr/>
        </p:nvSpPr>
        <p:spPr>
          <a:xfrm>
            <a:off x="95943" y="5093854"/>
            <a:ext cx="2581985" cy="1261844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b="1" i="0" u="none" strike="noStrike" cap="none" dirty="0">
                <a:solidFill>
                  <a:srgbClr val="000000"/>
                </a:solidFill>
                <a:sym typeface="Arial"/>
              </a:rPr>
              <a:t>Kihívás:</a:t>
            </a:r>
            <a:endParaRPr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Menj végig az egyenleteken, úgy, hogy az eredmények </a:t>
            </a:r>
            <a:r>
              <a:rPr lang="hu-HU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NÖVEKVŐ </a:t>
            </a: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sorrendben legyenek!</a:t>
            </a:r>
            <a:endParaRPr dirty="0"/>
          </a:p>
        </p:txBody>
      </p:sp>
      <p:sp>
        <p:nvSpPr>
          <p:cNvPr id="3" name="Google Shape;376;p9">
            <a:extLst>
              <a:ext uri="{FF2B5EF4-FFF2-40B4-BE49-F238E27FC236}">
                <a16:creationId xmlns:a16="http://schemas.microsoft.com/office/drawing/2014/main" id="{75F5BDB9-57F6-D4BB-DB4D-FF54DCFA1277}"/>
              </a:ext>
            </a:extLst>
          </p:cNvPr>
          <p:cNvSpPr txBox="1"/>
          <p:nvPr/>
        </p:nvSpPr>
        <p:spPr>
          <a:xfrm>
            <a:off x="5497207" y="2451031"/>
            <a:ext cx="638316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</a:t>
            </a:r>
            <a:endParaRPr sz="1600"/>
          </a:p>
        </p:txBody>
      </p:sp>
      <p:pic>
        <p:nvPicPr>
          <p:cNvPr id="5" name="Google Shape;370;p9">
            <a:extLst>
              <a:ext uri="{FF2B5EF4-FFF2-40B4-BE49-F238E27FC236}">
                <a16:creationId xmlns:a16="http://schemas.microsoft.com/office/drawing/2014/main" id="{5C54CF75-BA2C-283C-A6B3-D7511A6B9666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928589" y="6519549"/>
            <a:ext cx="749808" cy="74980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375;p9">
            <a:extLst>
              <a:ext uri="{FF2B5EF4-FFF2-40B4-BE49-F238E27FC236}">
                <a16:creationId xmlns:a16="http://schemas.microsoft.com/office/drawing/2014/main" id="{6AD31138-DB2A-FA4C-6E54-EA435501624A}"/>
              </a:ext>
            </a:extLst>
          </p:cNvPr>
          <p:cNvSpPr txBox="1"/>
          <p:nvPr/>
        </p:nvSpPr>
        <p:spPr>
          <a:xfrm>
            <a:off x="6214785" y="1590747"/>
            <a:ext cx="1003801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0+(-3)</a:t>
            </a:r>
            <a:endParaRPr sz="1600"/>
          </a:p>
        </p:txBody>
      </p:sp>
      <p:sp>
        <p:nvSpPr>
          <p:cNvPr id="35" name="Google Shape;378;p9"/>
          <p:cNvSpPr txBox="1"/>
          <p:nvPr/>
        </p:nvSpPr>
        <p:spPr>
          <a:xfrm>
            <a:off x="3639919" y="5019551"/>
            <a:ext cx="1037463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0-(-3)</a:t>
            </a:r>
            <a:endParaRPr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4" name="Google Shape;434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97207" y="651954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35" name="Google Shape;435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98581" y="5655969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6" name="Google Shape;436;p1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195073" y="137894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37" name="Google Shape;437;p1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928589" y="651954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38" name="Google Shape;438;p1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931432" y="5666544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39" name="Google Shape;439;p1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488490" y="308989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40" name="Google Shape;440;p1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486878" y="137561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41" name="Google Shape;441;p1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204820" y="309386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42" name="Google Shape;442;p1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497207" y="565033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43" name="Google Shape;443;p1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906095" y="565803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44" name="Google Shape;444;p1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8907188" y="4788369"/>
            <a:ext cx="749808" cy="749808"/>
          </a:xfrm>
          <a:prstGeom prst="rect">
            <a:avLst/>
          </a:prstGeom>
          <a:noFill/>
          <a:ln>
            <a:noFill/>
          </a:ln>
        </p:spPr>
      </p:pic>
      <p:sp>
        <p:nvSpPr>
          <p:cNvPr id="445" name="Google Shape;445;p11"/>
          <p:cNvSpPr txBox="1"/>
          <p:nvPr/>
        </p:nvSpPr>
        <p:spPr>
          <a:xfrm>
            <a:off x="6189639" y="5872171"/>
            <a:ext cx="106631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-5+(-5)</a:t>
            </a:r>
            <a:endParaRPr/>
          </a:p>
        </p:txBody>
      </p:sp>
      <p:sp>
        <p:nvSpPr>
          <p:cNvPr id="446" name="Google Shape;446;p11"/>
          <p:cNvSpPr txBox="1"/>
          <p:nvPr/>
        </p:nvSpPr>
        <p:spPr>
          <a:xfrm>
            <a:off x="7883925" y="5855961"/>
            <a:ext cx="109677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-7-(-1)</a:t>
            </a:r>
            <a:endParaRPr/>
          </a:p>
        </p:txBody>
      </p:sp>
      <p:sp>
        <p:nvSpPr>
          <p:cNvPr id="447" name="Google Shape;447;p11"/>
          <p:cNvSpPr txBox="1"/>
          <p:nvPr/>
        </p:nvSpPr>
        <p:spPr>
          <a:xfrm>
            <a:off x="7895096" y="4178096"/>
            <a:ext cx="106631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-2+(-3)</a:t>
            </a:r>
            <a:endParaRPr/>
          </a:p>
        </p:txBody>
      </p:sp>
      <p:sp>
        <p:nvSpPr>
          <p:cNvPr id="448" name="Google Shape;448;p11"/>
          <p:cNvSpPr txBox="1"/>
          <p:nvPr/>
        </p:nvSpPr>
        <p:spPr>
          <a:xfrm>
            <a:off x="7036818" y="2425263"/>
            <a:ext cx="106631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-3+(-1)</a:t>
            </a:r>
            <a:endParaRPr/>
          </a:p>
        </p:txBody>
      </p:sp>
      <p:sp>
        <p:nvSpPr>
          <p:cNvPr id="451" name="Google Shape;451;p11"/>
          <p:cNvSpPr txBox="1"/>
          <p:nvPr/>
        </p:nvSpPr>
        <p:spPr>
          <a:xfrm>
            <a:off x="4447461" y="4168622"/>
            <a:ext cx="109677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-4-(-3)</a:t>
            </a:r>
            <a:endParaRPr/>
          </a:p>
        </p:txBody>
      </p:sp>
      <p:pic>
        <p:nvPicPr>
          <p:cNvPr id="453" name="Google Shape;453;p11"/>
          <p:cNvPicPr preferRelativeResize="0"/>
          <p:nvPr/>
        </p:nvPicPr>
        <p:blipFill rotWithShape="1">
          <a:blip r:embed="rId9">
            <a:alphaModFix/>
          </a:blip>
          <a:srcRect b="30074"/>
          <a:stretch/>
        </p:blipFill>
        <p:spPr>
          <a:xfrm flipH="1">
            <a:off x="5206738" y="6535794"/>
            <a:ext cx="184450" cy="717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455" name="Google Shape;455;p11"/>
          <p:cNvPicPr preferRelativeResize="0"/>
          <p:nvPr/>
        </p:nvPicPr>
        <p:blipFill rotWithShape="1">
          <a:blip r:embed="rId9">
            <a:alphaModFix/>
          </a:blip>
          <a:srcRect b="30074"/>
          <a:stretch/>
        </p:blipFill>
        <p:spPr>
          <a:xfrm>
            <a:off x="2114825" y="3752213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456" name="Google Shape;456;p1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928120" y="203703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57" name="Google Shape;457;p1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928120" y="290052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58" name="Google Shape;458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946" y="117566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59" name="Google Shape;459;p1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5943" y="203855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60" name="Google Shape;460;p11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011044" y="203855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61" name="Google Shape;461;p1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95943" y="290052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62" name="Google Shape;462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14287" y="1177443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3" name="Google Shape;463;p11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928120" y="11734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64" name="Google Shape;464;p11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008278" y="290052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65" name="Google Shape;465;p1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95943" y="376248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66" name="Google Shape;466;p11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1094872" y="3808843"/>
            <a:ext cx="576619" cy="65709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379;p9">
            <a:extLst>
              <a:ext uri="{FF2B5EF4-FFF2-40B4-BE49-F238E27FC236}">
                <a16:creationId xmlns:a16="http://schemas.microsoft.com/office/drawing/2014/main" id="{D6015176-6196-5CBC-1555-108C6A1EC5E6}"/>
              </a:ext>
            </a:extLst>
          </p:cNvPr>
          <p:cNvSpPr txBox="1"/>
          <p:nvPr/>
        </p:nvSpPr>
        <p:spPr>
          <a:xfrm>
            <a:off x="95943" y="5093854"/>
            <a:ext cx="2581985" cy="1261844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b="1" i="0" u="none" strike="noStrike" cap="none" dirty="0">
                <a:solidFill>
                  <a:srgbClr val="000000"/>
                </a:solidFill>
                <a:sym typeface="Arial"/>
              </a:rPr>
              <a:t>Kihívás:</a:t>
            </a:r>
            <a:endParaRPr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Menj végig az egyenleteken, úgy, hogy az eredmények </a:t>
            </a:r>
            <a:r>
              <a:rPr lang="hu-HU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NÖVEKVŐ </a:t>
            </a: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sorrendben legyenek!</a:t>
            </a:r>
            <a:endParaRPr dirty="0"/>
          </a:p>
        </p:txBody>
      </p:sp>
      <p:sp>
        <p:nvSpPr>
          <p:cNvPr id="3" name="Google Shape;376;p9">
            <a:extLst>
              <a:ext uri="{FF2B5EF4-FFF2-40B4-BE49-F238E27FC236}">
                <a16:creationId xmlns:a16="http://schemas.microsoft.com/office/drawing/2014/main" id="{507967E1-897D-76BB-232A-8496A9E4B869}"/>
              </a:ext>
            </a:extLst>
          </p:cNvPr>
          <p:cNvSpPr txBox="1"/>
          <p:nvPr/>
        </p:nvSpPr>
        <p:spPr>
          <a:xfrm>
            <a:off x="5497207" y="2451031"/>
            <a:ext cx="638316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</a:t>
            </a:r>
            <a:endParaRPr sz="1600"/>
          </a:p>
        </p:txBody>
      </p:sp>
      <p:sp>
        <p:nvSpPr>
          <p:cNvPr id="5" name="Google Shape;375;p9">
            <a:extLst>
              <a:ext uri="{FF2B5EF4-FFF2-40B4-BE49-F238E27FC236}">
                <a16:creationId xmlns:a16="http://schemas.microsoft.com/office/drawing/2014/main" id="{A8222FB9-840D-81E1-19A0-0517AD08A7F0}"/>
              </a:ext>
            </a:extLst>
          </p:cNvPr>
          <p:cNvSpPr txBox="1"/>
          <p:nvPr/>
        </p:nvSpPr>
        <p:spPr>
          <a:xfrm>
            <a:off x="6214785" y="1590747"/>
            <a:ext cx="1003801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0+(-3)</a:t>
            </a:r>
            <a:endParaRPr sz="1600"/>
          </a:p>
        </p:txBody>
      </p:sp>
      <p:sp>
        <p:nvSpPr>
          <p:cNvPr id="35" name="Google Shape;378;p9"/>
          <p:cNvSpPr txBox="1"/>
          <p:nvPr/>
        </p:nvSpPr>
        <p:spPr>
          <a:xfrm>
            <a:off x="3639919" y="5019551"/>
            <a:ext cx="1037463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0-(-3)</a:t>
            </a:r>
            <a:endParaRPr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" name="Google Shape;47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97207" y="651954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72" name="Google Shape;472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97207" y="5650334"/>
            <a:ext cx="749808" cy="749808"/>
          </a:xfrm>
          <a:prstGeom prst="rect">
            <a:avLst/>
          </a:prstGeom>
          <a:noFill/>
          <a:ln>
            <a:noFill/>
          </a:ln>
        </p:spPr>
      </p:pic>
      <p:sp>
        <p:nvSpPr>
          <p:cNvPr id="473" name="Google Shape;473;p12"/>
          <p:cNvSpPr txBox="1"/>
          <p:nvPr/>
        </p:nvSpPr>
        <p:spPr>
          <a:xfrm>
            <a:off x="6189639" y="5872171"/>
            <a:ext cx="106631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-5+(-5)</a:t>
            </a:r>
            <a:endParaRPr/>
          </a:p>
        </p:txBody>
      </p:sp>
      <p:pic>
        <p:nvPicPr>
          <p:cNvPr id="474" name="Google Shape;474;p1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198581" y="5655969"/>
            <a:ext cx="746300" cy="746300"/>
          </a:xfrm>
          <a:prstGeom prst="rect">
            <a:avLst/>
          </a:prstGeom>
          <a:noFill/>
          <a:ln>
            <a:noFill/>
          </a:ln>
        </p:spPr>
      </p:pic>
      <p:sp>
        <p:nvSpPr>
          <p:cNvPr id="475" name="Google Shape;475;p12"/>
          <p:cNvSpPr txBox="1"/>
          <p:nvPr/>
        </p:nvSpPr>
        <p:spPr>
          <a:xfrm>
            <a:off x="7883925" y="5855961"/>
            <a:ext cx="109677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-7-(-1)</a:t>
            </a:r>
            <a:endParaRPr/>
          </a:p>
        </p:txBody>
      </p:sp>
      <p:pic>
        <p:nvPicPr>
          <p:cNvPr id="476" name="Google Shape;476;p1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906095" y="565246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77" name="Google Shape;477;p1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907188" y="4788369"/>
            <a:ext cx="749808" cy="749808"/>
          </a:xfrm>
          <a:prstGeom prst="rect">
            <a:avLst/>
          </a:prstGeom>
          <a:noFill/>
          <a:ln>
            <a:noFill/>
          </a:ln>
        </p:spPr>
      </p:pic>
      <p:sp>
        <p:nvSpPr>
          <p:cNvPr id="478" name="Google Shape;478;p12"/>
          <p:cNvSpPr txBox="1"/>
          <p:nvPr/>
        </p:nvSpPr>
        <p:spPr>
          <a:xfrm>
            <a:off x="7895096" y="4178096"/>
            <a:ext cx="106631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-2+(-3)</a:t>
            </a:r>
            <a:endParaRPr/>
          </a:p>
        </p:txBody>
      </p:sp>
      <p:pic>
        <p:nvPicPr>
          <p:cNvPr id="479" name="Google Shape;479;p12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7195073" y="308989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80" name="Google Shape;480;p1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195073" y="137894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81" name="Google Shape;481;p1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488490" y="137561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82" name="Google Shape;482;p12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5488490" y="3089893"/>
            <a:ext cx="749808" cy="749808"/>
          </a:xfrm>
          <a:prstGeom prst="rect">
            <a:avLst/>
          </a:prstGeom>
          <a:noFill/>
          <a:ln>
            <a:noFill/>
          </a:ln>
        </p:spPr>
      </p:pic>
      <p:sp>
        <p:nvSpPr>
          <p:cNvPr id="483" name="Google Shape;483;p12"/>
          <p:cNvSpPr txBox="1"/>
          <p:nvPr/>
        </p:nvSpPr>
        <p:spPr>
          <a:xfrm>
            <a:off x="7036818" y="2425263"/>
            <a:ext cx="106631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-3+(-1)</a:t>
            </a:r>
            <a:endParaRPr/>
          </a:p>
        </p:txBody>
      </p:sp>
      <p:sp>
        <p:nvSpPr>
          <p:cNvPr id="486" name="Google Shape;486;p12"/>
          <p:cNvSpPr txBox="1"/>
          <p:nvPr/>
        </p:nvSpPr>
        <p:spPr>
          <a:xfrm>
            <a:off x="4447461" y="4168622"/>
            <a:ext cx="109677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-4-(-3)</a:t>
            </a:r>
            <a:endParaRPr/>
          </a:p>
        </p:txBody>
      </p:sp>
      <p:pic>
        <p:nvPicPr>
          <p:cNvPr id="488" name="Google Shape;488;p1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928589" y="565421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89" name="Google Shape;489;p12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2928589" y="651954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90" name="Google Shape;490;p12"/>
          <p:cNvPicPr preferRelativeResize="0"/>
          <p:nvPr/>
        </p:nvPicPr>
        <p:blipFill rotWithShape="1">
          <a:blip r:embed="rId10">
            <a:alphaModFix/>
          </a:blip>
          <a:srcRect b="30074"/>
          <a:stretch/>
        </p:blipFill>
        <p:spPr>
          <a:xfrm flipH="1">
            <a:off x="5206738" y="6535794"/>
            <a:ext cx="184450" cy="717303"/>
          </a:xfrm>
          <a:prstGeom prst="rect">
            <a:avLst/>
          </a:prstGeom>
          <a:noFill/>
          <a:ln>
            <a:noFill/>
          </a:ln>
        </p:spPr>
      </p:pic>
      <p:sp>
        <p:nvSpPr>
          <p:cNvPr id="492" name="Google Shape;492;p12"/>
          <p:cNvSpPr txBox="1"/>
          <p:nvPr/>
        </p:nvSpPr>
        <p:spPr>
          <a:xfrm>
            <a:off x="276388" y="4670789"/>
            <a:ext cx="1218600" cy="3078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Megoldás</a:t>
            </a:r>
            <a:endParaRPr sz="14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93" name="Google Shape;493;p12"/>
          <p:cNvPicPr preferRelativeResize="0"/>
          <p:nvPr/>
        </p:nvPicPr>
        <p:blipFill rotWithShape="1">
          <a:blip r:embed="rId10">
            <a:alphaModFix/>
          </a:blip>
          <a:srcRect b="30074"/>
          <a:stretch/>
        </p:blipFill>
        <p:spPr>
          <a:xfrm>
            <a:off x="2114825" y="3752213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494" name="Google Shape;494;p12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1928120" y="203703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95" name="Google Shape;495;p12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928120" y="290052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96" name="Google Shape;496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946" y="117566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97" name="Google Shape;497;p1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95943" y="203855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98" name="Google Shape;498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11044" y="203855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99" name="Google Shape;499;p1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5943" y="290052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00" name="Google Shape;500;p1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14287" y="1177443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01" name="Google Shape;501;p12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928120" y="11734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02" name="Google Shape;502;p12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008278" y="290052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03" name="Google Shape;503;p1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95943" y="376248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04" name="Google Shape;504;p1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1094872" y="3808843"/>
            <a:ext cx="576619" cy="65709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379;p9">
            <a:extLst>
              <a:ext uri="{FF2B5EF4-FFF2-40B4-BE49-F238E27FC236}">
                <a16:creationId xmlns:a16="http://schemas.microsoft.com/office/drawing/2014/main" id="{012DBBC6-D464-E174-5853-840B4ED0F5CB}"/>
              </a:ext>
            </a:extLst>
          </p:cNvPr>
          <p:cNvSpPr txBox="1"/>
          <p:nvPr/>
        </p:nvSpPr>
        <p:spPr>
          <a:xfrm>
            <a:off x="95943" y="5093854"/>
            <a:ext cx="2581985" cy="1261844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b="1" i="0" u="none" strike="noStrike" cap="none" dirty="0">
                <a:solidFill>
                  <a:srgbClr val="000000"/>
                </a:solidFill>
                <a:sym typeface="Arial"/>
              </a:rPr>
              <a:t>Kihívás:</a:t>
            </a:r>
            <a:endParaRPr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Menj végig az egyenleteken, úgy, hogy az eredmények </a:t>
            </a:r>
            <a:r>
              <a:rPr lang="hu-HU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NÖVEKVŐ </a:t>
            </a: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sorrendben legyenek!</a:t>
            </a:r>
            <a:endParaRPr dirty="0"/>
          </a:p>
        </p:txBody>
      </p:sp>
      <p:sp>
        <p:nvSpPr>
          <p:cNvPr id="3" name="Google Shape;376;p9">
            <a:extLst>
              <a:ext uri="{FF2B5EF4-FFF2-40B4-BE49-F238E27FC236}">
                <a16:creationId xmlns:a16="http://schemas.microsoft.com/office/drawing/2014/main" id="{BD0913EA-90F3-A3B5-E991-18A5D304C960}"/>
              </a:ext>
            </a:extLst>
          </p:cNvPr>
          <p:cNvSpPr txBox="1"/>
          <p:nvPr/>
        </p:nvSpPr>
        <p:spPr>
          <a:xfrm>
            <a:off x="5497207" y="2451031"/>
            <a:ext cx="638316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</a:t>
            </a:r>
            <a:endParaRPr sz="1600"/>
          </a:p>
        </p:txBody>
      </p:sp>
      <p:sp>
        <p:nvSpPr>
          <p:cNvPr id="5" name="Google Shape;375;p9">
            <a:extLst>
              <a:ext uri="{FF2B5EF4-FFF2-40B4-BE49-F238E27FC236}">
                <a16:creationId xmlns:a16="http://schemas.microsoft.com/office/drawing/2014/main" id="{EE76829E-12A2-73A0-8AF8-CBBBD3827475}"/>
              </a:ext>
            </a:extLst>
          </p:cNvPr>
          <p:cNvSpPr txBox="1"/>
          <p:nvPr/>
        </p:nvSpPr>
        <p:spPr>
          <a:xfrm>
            <a:off x="6214785" y="1590747"/>
            <a:ext cx="1003801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0+(-3)</a:t>
            </a:r>
            <a:endParaRPr sz="1600"/>
          </a:p>
        </p:txBody>
      </p:sp>
      <p:sp>
        <p:nvSpPr>
          <p:cNvPr id="36" name="Google Shape;378;p9"/>
          <p:cNvSpPr txBox="1"/>
          <p:nvPr/>
        </p:nvSpPr>
        <p:spPr>
          <a:xfrm>
            <a:off x="3639919" y="5019551"/>
            <a:ext cx="1037463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0-(-3)</a:t>
            </a:r>
            <a:endParaRPr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1" name="Google Shape;831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07345" y="681341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2" name="Google Shape;832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519914" y="3935266"/>
            <a:ext cx="612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833" name="Google Shape;833;p16"/>
          <p:cNvSpPr txBox="1"/>
          <p:nvPr/>
        </p:nvSpPr>
        <p:spPr>
          <a:xfrm>
            <a:off x="4210159" y="4790655"/>
            <a:ext cx="88197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-2,7</a:t>
            </a:r>
            <a:endParaRPr sz="1800"/>
          </a:p>
        </p:txBody>
      </p:sp>
      <p:sp>
        <p:nvSpPr>
          <p:cNvPr id="834" name="Google Shape;834;p16"/>
          <p:cNvSpPr txBox="1"/>
          <p:nvPr/>
        </p:nvSpPr>
        <p:spPr>
          <a:xfrm>
            <a:off x="2155134" y="3375343"/>
            <a:ext cx="66396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-10</a:t>
            </a:r>
            <a:endParaRPr/>
          </a:p>
        </p:txBody>
      </p:sp>
      <p:sp>
        <p:nvSpPr>
          <p:cNvPr id="835" name="Google Shape;835;p16"/>
          <p:cNvSpPr txBox="1"/>
          <p:nvPr/>
        </p:nvSpPr>
        <p:spPr>
          <a:xfrm>
            <a:off x="2033306" y="6226063"/>
            <a:ext cx="90762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-10,5</a:t>
            </a:r>
            <a:endParaRPr/>
          </a:p>
        </p:txBody>
      </p:sp>
      <p:sp>
        <p:nvSpPr>
          <p:cNvPr id="836" name="Google Shape;836;p16"/>
          <p:cNvSpPr txBox="1"/>
          <p:nvPr/>
        </p:nvSpPr>
        <p:spPr>
          <a:xfrm>
            <a:off x="3484272" y="6258893"/>
            <a:ext cx="92845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2*(-4)</a:t>
            </a:r>
            <a:endParaRPr sz="1800" dirty="0"/>
          </a:p>
        </p:txBody>
      </p:sp>
      <p:sp>
        <p:nvSpPr>
          <p:cNvPr id="837" name="Google Shape;837;p16"/>
          <p:cNvSpPr txBox="1"/>
          <p:nvPr/>
        </p:nvSpPr>
        <p:spPr>
          <a:xfrm>
            <a:off x="3536109" y="3395611"/>
            <a:ext cx="75212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-3*3</a:t>
            </a:r>
            <a:endParaRPr sz="1800"/>
          </a:p>
        </p:txBody>
      </p:sp>
      <p:sp>
        <p:nvSpPr>
          <p:cNvPr id="838" name="Google Shape;838;p16"/>
          <p:cNvSpPr txBox="1"/>
          <p:nvPr/>
        </p:nvSpPr>
        <p:spPr>
          <a:xfrm>
            <a:off x="2033306" y="4790068"/>
            <a:ext cx="90762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-10,1</a:t>
            </a:r>
            <a:endParaRPr/>
          </a:p>
        </p:txBody>
      </p:sp>
      <p:sp>
        <p:nvSpPr>
          <p:cNvPr id="839" name="Google Shape;839;p16"/>
          <p:cNvSpPr txBox="1"/>
          <p:nvPr/>
        </p:nvSpPr>
        <p:spPr>
          <a:xfrm>
            <a:off x="5083882" y="6258893"/>
            <a:ext cx="58381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-4</a:t>
            </a:r>
            <a:endParaRPr sz="1800" dirty="0"/>
          </a:p>
        </p:txBody>
      </p:sp>
      <p:sp>
        <p:nvSpPr>
          <p:cNvPr id="840" name="Google Shape;840;p16"/>
          <p:cNvSpPr txBox="1"/>
          <p:nvPr/>
        </p:nvSpPr>
        <p:spPr>
          <a:xfrm>
            <a:off x="2813562" y="3385899"/>
            <a:ext cx="7280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-5/2</a:t>
            </a:r>
            <a:endParaRPr sz="1800" dirty="0"/>
          </a:p>
        </p:txBody>
      </p:sp>
      <p:sp>
        <p:nvSpPr>
          <p:cNvPr id="841" name="Google Shape;841;p16"/>
          <p:cNvSpPr txBox="1"/>
          <p:nvPr/>
        </p:nvSpPr>
        <p:spPr>
          <a:xfrm>
            <a:off x="2818159" y="1883077"/>
            <a:ext cx="81785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-2,4</a:t>
            </a:r>
            <a:endParaRPr sz="1800"/>
          </a:p>
        </p:txBody>
      </p:sp>
      <p:sp>
        <p:nvSpPr>
          <p:cNvPr id="842" name="Google Shape;842;p16"/>
          <p:cNvSpPr txBox="1"/>
          <p:nvPr/>
        </p:nvSpPr>
        <p:spPr>
          <a:xfrm>
            <a:off x="4359239" y="1884556"/>
            <a:ext cx="58381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</a:t>
            </a:r>
            <a:endParaRPr sz="1800"/>
          </a:p>
        </p:txBody>
      </p:sp>
      <p:sp>
        <p:nvSpPr>
          <p:cNvPr id="843" name="Google Shape;843;p16"/>
          <p:cNvSpPr txBox="1"/>
          <p:nvPr/>
        </p:nvSpPr>
        <p:spPr>
          <a:xfrm>
            <a:off x="5784343" y="1884556"/>
            <a:ext cx="58381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</a:t>
            </a:r>
            <a:endParaRPr sz="1800" dirty="0"/>
          </a:p>
        </p:txBody>
      </p:sp>
      <p:sp>
        <p:nvSpPr>
          <p:cNvPr id="844" name="Google Shape;844;p16"/>
          <p:cNvSpPr txBox="1"/>
          <p:nvPr/>
        </p:nvSpPr>
        <p:spPr>
          <a:xfrm>
            <a:off x="7085888" y="1208693"/>
            <a:ext cx="86273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-1/2</a:t>
            </a:r>
            <a:endParaRPr sz="1800"/>
          </a:p>
        </p:txBody>
      </p:sp>
      <p:sp>
        <p:nvSpPr>
          <p:cNvPr id="845" name="Google Shape;845;p16"/>
          <p:cNvSpPr txBox="1"/>
          <p:nvPr/>
        </p:nvSpPr>
        <p:spPr>
          <a:xfrm>
            <a:off x="7823256" y="1910353"/>
            <a:ext cx="86273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-1/4</a:t>
            </a:r>
            <a:endParaRPr sz="1800"/>
          </a:p>
        </p:txBody>
      </p:sp>
      <p:sp>
        <p:nvSpPr>
          <p:cNvPr id="846" name="Google Shape;846;p16"/>
          <p:cNvSpPr txBox="1"/>
          <p:nvPr/>
        </p:nvSpPr>
        <p:spPr>
          <a:xfrm>
            <a:off x="7338233" y="2637644"/>
            <a:ext cx="37061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7" name="Google Shape;847;p16"/>
          <p:cNvSpPr txBox="1"/>
          <p:nvPr/>
        </p:nvSpPr>
        <p:spPr>
          <a:xfrm>
            <a:off x="6313594" y="3390732"/>
            <a:ext cx="1024639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-1*(-3)</a:t>
            </a:r>
            <a:endParaRPr sz="1600"/>
          </a:p>
        </p:txBody>
      </p:sp>
      <p:sp>
        <p:nvSpPr>
          <p:cNvPr id="848" name="Google Shape;848;p16"/>
          <p:cNvSpPr txBox="1"/>
          <p:nvPr/>
        </p:nvSpPr>
        <p:spPr>
          <a:xfrm>
            <a:off x="4434160" y="6846418"/>
            <a:ext cx="476092" cy="55573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l="-39742" t="-2197" b="-18680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i="0" u="none" strike="noStrike" cap="none">
                <a:sym typeface="Arial"/>
              </a:rPr>
              <a:t> </a:t>
            </a:r>
            <a:endParaRPr/>
          </a:p>
        </p:txBody>
      </p:sp>
      <p:sp>
        <p:nvSpPr>
          <p:cNvPr id="849" name="Google Shape;849;p16"/>
          <p:cNvSpPr txBox="1"/>
          <p:nvPr/>
        </p:nvSpPr>
        <p:spPr>
          <a:xfrm>
            <a:off x="212384" y="239003"/>
            <a:ext cx="2582100" cy="12621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b="1" i="0" u="none" strike="noStrike" cap="none" dirty="0">
                <a:solidFill>
                  <a:srgbClr val="000000"/>
                </a:solidFill>
                <a:sym typeface="Arial"/>
              </a:rPr>
              <a:t>Kihívás:</a:t>
            </a:r>
            <a:endParaRPr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Menj végig a pályán, hogy az autó az összes számot </a:t>
            </a:r>
            <a:r>
              <a:rPr lang="hu-HU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NÖVEKVŐ </a:t>
            </a: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sorrendben érintse!</a:t>
            </a:r>
            <a:endParaRPr dirty="0"/>
          </a:p>
        </p:txBody>
      </p:sp>
      <p:pic>
        <p:nvPicPr>
          <p:cNvPr id="850" name="Google Shape;850;p16"/>
          <p:cNvPicPr preferRelativeResize="0"/>
          <p:nvPr/>
        </p:nvPicPr>
        <p:blipFill rotWithShape="1">
          <a:blip r:embed="rId6">
            <a:alphaModFix/>
          </a:blip>
          <a:srcRect b="30074"/>
          <a:stretch/>
        </p:blipFill>
        <p:spPr>
          <a:xfrm>
            <a:off x="904495" y="6428510"/>
            <a:ext cx="272880" cy="1061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851" name="Google Shape;851;p16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46271" y="6423459"/>
            <a:ext cx="470051" cy="53565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2" name="Google Shape;852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733" y="3142374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3" name="Google Shape;853;p16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731677" y="3142374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4" name="Google Shape;854;p16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78733" y="3795537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5" name="Google Shape;855;p16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31677" y="379463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6" name="Google Shape;856;p16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78733" y="444870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7" name="Google Shape;857;p16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734935" y="444870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8" name="Google Shape;858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733" y="5104015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9" name="Google Shape;859;p16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31677" y="5104015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0" name="Google Shape;860;p16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75297" y="5756655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1" name="Google Shape;861;p16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731677" y="5756655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2" name="Google Shape;862;p16"/>
          <p:cNvPicPr preferRelativeResize="0"/>
          <p:nvPr/>
        </p:nvPicPr>
        <p:blipFill rotWithShape="1">
          <a:blip r:embed="rId6">
            <a:alphaModFix/>
          </a:blip>
          <a:srcRect b="30074"/>
          <a:stretch/>
        </p:blipFill>
        <p:spPr>
          <a:xfrm>
            <a:off x="1639070" y="6226085"/>
            <a:ext cx="272880" cy="10612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7" name="Google Shape;867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07345" y="681341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8" name="Google Shape;868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519914" y="3935266"/>
            <a:ext cx="612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870" name="Google Shape;870;p17"/>
          <p:cNvSpPr txBox="1"/>
          <p:nvPr/>
        </p:nvSpPr>
        <p:spPr>
          <a:xfrm>
            <a:off x="2155134" y="3375343"/>
            <a:ext cx="66396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-10</a:t>
            </a:r>
            <a:endParaRPr dirty="0"/>
          </a:p>
        </p:txBody>
      </p:sp>
      <p:sp>
        <p:nvSpPr>
          <p:cNvPr id="871" name="Google Shape;871;p17"/>
          <p:cNvSpPr txBox="1"/>
          <p:nvPr/>
        </p:nvSpPr>
        <p:spPr>
          <a:xfrm>
            <a:off x="2033306" y="6226063"/>
            <a:ext cx="90762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-10,5</a:t>
            </a:r>
            <a:endParaRPr/>
          </a:p>
        </p:txBody>
      </p:sp>
      <p:sp>
        <p:nvSpPr>
          <p:cNvPr id="874" name="Google Shape;874;p17"/>
          <p:cNvSpPr txBox="1"/>
          <p:nvPr/>
        </p:nvSpPr>
        <p:spPr>
          <a:xfrm>
            <a:off x="2033306" y="4790068"/>
            <a:ext cx="90762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-10,1</a:t>
            </a:r>
            <a:endParaRPr/>
          </a:p>
        </p:txBody>
      </p:sp>
      <p:sp>
        <p:nvSpPr>
          <p:cNvPr id="884" name="Google Shape;884;p17"/>
          <p:cNvSpPr txBox="1"/>
          <p:nvPr/>
        </p:nvSpPr>
        <p:spPr>
          <a:xfrm>
            <a:off x="4434160" y="6846418"/>
            <a:ext cx="476092" cy="55573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l="-39742" t="-2197" b="-18680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pic>
        <p:nvPicPr>
          <p:cNvPr id="885" name="Google Shape;885;p1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201562" y="2504779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6" name="Google Shape;886;p1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642502" y="1063224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7" name="Google Shape;887;p1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201562" y="5379378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8" name="Google Shape;888;p1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526241" y="2501202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9" name="Google Shape;889;p1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083882" y="681341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0" name="Google Shape;890;p1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093222" y="5379378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1" name="Google Shape;891;p1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642502" y="681341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2" name="Google Shape;892;p1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206159" y="3942468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3" name="Google Shape;893;p1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636012" y="5379378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4" name="Google Shape;894;p1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642501" y="2494123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5" name="Google Shape;895;p1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083882" y="2494123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6" name="Google Shape;896;p1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955946" y="2494123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7" name="Google Shape;897;p1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941304" y="1064489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8" name="Google Shape;898;p1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526241" y="1071058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0" name="Google Shape;900;p17"/>
          <p:cNvPicPr preferRelativeResize="0"/>
          <p:nvPr/>
        </p:nvPicPr>
        <p:blipFill rotWithShape="1">
          <a:blip r:embed="rId7">
            <a:alphaModFix/>
          </a:blip>
          <a:srcRect b="30074"/>
          <a:stretch/>
        </p:blipFill>
        <p:spPr>
          <a:xfrm>
            <a:off x="904495" y="6428510"/>
            <a:ext cx="272880" cy="1061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01" name="Google Shape;901;p17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46271" y="6423459"/>
            <a:ext cx="470051" cy="53565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2" name="Google Shape;902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733" y="3142374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3" name="Google Shape;903;p17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731677" y="3142374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4" name="Google Shape;904;p17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8733" y="3795537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5" name="Google Shape;905;p17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731677" y="379463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6" name="Google Shape;906;p17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78733" y="444870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7" name="Google Shape;907;p17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34935" y="444870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8" name="Google Shape;908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733" y="5104015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9" name="Google Shape;909;p17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731677" y="5104015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0" name="Google Shape;910;p1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5297" y="5756655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1" name="Google Shape;911;p17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731677" y="5756655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2" name="Google Shape;912;p17"/>
          <p:cNvPicPr preferRelativeResize="0"/>
          <p:nvPr/>
        </p:nvPicPr>
        <p:blipFill rotWithShape="1">
          <a:blip r:embed="rId7">
            <a:alphaModFix/>
          </a:blip>
          <a:srcRect b="30074"/>
          <a:stretch/>
        </p:blipFill>
        <p:spPr>
          <a:xfrm>
            <a:off x="1639070" y="6226085"/>
            <a:ext cx="272880" cy="106120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849;p16">
            <a:extLst>
              <a:ext uri="{FF2B5EF4-FFF2-40B4-BE49-F238E27FC236}">
                <a16:creationId xmlns:a16="http://schemas.microsoft.com/office/drawing/2014/main" id="{DC6FE5E7-AE0B-2BA9-6E48-0CAB62DB8167}"/>
              </a:ext>
            </a:extLst>
          </p:cNvPr>
          <p:cNvSpPr txBox="1"/>
          <p:nvPr/>
        </p:nvSpPr>
        <p:spPr>
          <a:xfrm>
            <a:off x="212384" y="239003"/>
            <a:ext cx="2582100" cy="12621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b="1" i="0" u="none" strike="noStrike" cap="none" dirty="0">
                <a:solidFill>
                  <a:srgbClr val="000000"/>
                </a:solidFill>
                <a:sym typeface="Arial"/>
              </a:rPr>
              <a:t>Kihívás:</a:t>
            </a:r>
            <a:endParaRPr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Menj végig a pályán, hogy az autó az összes számot </a:t>
            </a:r>
            <a:r>
              <a:rPr lang="hu-HU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NÖVEKVŐ </a:t>
            </a: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sorrendben érintse!</a:t>
            </a:r>
            <a:endParaRPr dirty="0"/>
          </a:p>
        </p:txBody>
      </p:sp>
      <p:sp>
        <p:nvSpPr>
          <p:cNvPr id="3" name="Google Shape;844;p16">
            <a:extLst>
              <a:ext uri="{FF2B5EF4-FFF2-40B4-BE49-F238E27FC236}">
                <a16:creationId xmlns:a16="http://schemas.microsoft.com/office/drawing/2014/main" id="{7ED3A8C7-53BD-DD0F-7A55-41D95B69C0BB}"/>
              </a:ext>
            </a:extLst>
          </p:cNvPr>
          <p:cNvSpPr txBox="1"/>
          <p:nvPr/>
        </p:nvSpPr>
        <p:spPr>
          <a:xfrm>
            <a:off x="7085888" y="1208693"/>
            <a:ext cx="86273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-1/2</a:t>
            </a:r>
            <a:endParaRPr sz="1800"/>
          </a:p>
        </p:txBody>
      </p:sp>
      <p:sp>
        <p:nvSpPr>
          <p:cNvPr id="4" name="Google Shape;841;p16">
            <a:extLst>
              <a:ext uri="{FF2B5EF4-FFF2-40B4-BE49-F238E27FC236}">
                <a16:creationId xmlns:a16="http://schemas.microsoft.com/office/drawing/2014/main" id="{97B8A381-15C1-B9ED-0DED-34586DA1644F}"/>
              </a:ext>
            </a:extLst>
          </p:cNvPr>
          <p:cNvSpPr txBox="1"/>
          <p:nvPr/>
        </p:nvSpPr>
        <p:spPr>
          <a:xfrm>
            <a:off x="2818159" y="1883077"/>
            <a:ext cx="81785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-2,4</a:t>
            </a:r>
            <a:endParaRPr sz="1800"/>
          </a:p>
        </p:txBody>
      </p:sp>
      <p:sp>
        <p:nvSpPr>
          <p:cNvPr id="5" name="Google Shape;842;p16">
            <a:extLst>
              <a:ext uri="{FF2B5EF4-FFF2-40B4-BE49-F238E27FC236}">
                <a16:creationId xmlns:a16="http://schemas.microsoft.com/office/drawing/2014/main" id="{D7E6EF5E-FD95-9272-7C99-AC906957032F}"/>
              </a:ext>
            </a:extLst>
          </p:cNvPr>
          <p:cNvSpPr txBox="1"/>
          <p:nvPr/>
        </p:nvSpPr>
        <p:spPr>
          <a:xfrm>
            <a:off x="4359239" y="1884556"/>
            <a:ext cx="58381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</a:t>
            </a:r>
            <a:endParaRPr sz="1800"/>
          </a:p>
        </p:txBody>
      </p:sp>
      <p:sp>
        <p:nvSpPr>
          <p:cNvPr id="6" name="Google Shape;843;p16">
            <a:extLst>
              <a:ext uri="{FF2B5EF4-FFF2-40B4-BE49-F238E27FC236}">
                <a16:creationId xmlns:a16="http://schemas.microsoft.com/office/drawing/2014/main" id="{44E633D9-7640-3180-FECF-5E344CF8B77E}"/>
              </a:ext>
            </a:extLst>
          </p:cNvPr>
          <p:cNvSpPr txBox="1"/>
          <p:nvPr/>
        </p:nvSpPr>
        <p:spPr>
          <a:xfrm>
            <a:off x="5784343" y="1884556"/>
            <a:ext cx="58381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</a:t>
            </a:r>
            <a:endParaRPr sz="1800" dirty="0"/>
          </a:p>
        </p:txBody>
      </p:sp>
      <p:sp>
        <p:nvSpPr>
          <p:cNvPr id="7" name="Google Shape;845;p16">
            <a:extLst>
              <a:ext uri="{FF2B5EF4-FFF2-40B4-BE49-F238E27FC236}">
                <a16:creationId xmlns:a16="http://schemas.microsoft.com/office/drawing/2014/main" id="{F4331882-AB46-CFD0-31F9-DD2DFDDE8844}"/>
              </a:ext>
            </a:extLst>
          </p:cNvPr>
          <p:cNvSpPr txBox="1"/>
          <p:nvPr/>
        </p:nvSpPr>
        <p:spPr>
          <a:xfrm>
            <a:off x="7823256" y="1910353"/>
            <a:ext cx="86273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-1/4</a:t>
            </a:r>
            <a:endParaRPr sz="1800"/>
          </a:p>
        </p:txBody>
      </p:sp>
      <p:sp>
        <p:nvSpPr>
          <p:cNvPr id="8" name="Google Shape;846;p16">
            <a:extLst>
              <a:ext uri="{FF2B5EF4-FFF2-40B4-BE49-F238E27FC236}">
                <a16:creationId xmlns:a16="http://schemas.microsoft.com/office/drawing/2014/main" id="{33EF5DB2-8CE6-BE80-7886-F79B0342C0B6}"/>
              </a:ext>
            </a:extLst>
          </p:cNvPr>
          <p:cNvSpPr txBox="1"/>
          <p:nvPr/>
        </p:nvSpPr>
        <p:spPr>
          <a:xfrm>
            <a:off x="7338233" y="2637644"/>
            <a:ext cx="37061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840;p16">
            <a:extLst>
              <a:ext uri="{FF2B5EF4-FFF2-40B4-BE49-F238E27FC236}">
                <a16:creationId xmlns:a16="http://schemas.microsoft.com/office/drawing/2014/main" id="{D7422F7E-8B03-E764-BB2C-D4B0F5B04C07}"/>
              </a:ext>
            </a:extLst>
          </p:cNvPr>
          <p:cNvSpPr txBox="1"/>
          <p:nvPr/>
        </p:nvSpPr>
        <p:spPr>
          <a:xfrm>
            <a:off x="2813562" y="3385899"/>
            <a:ext cx="7280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-5/2</a:t>
            </a:r>
            <a:endParaRPr sz="1800" dirty="0"/>
          </a:p>
        </p:txBody>
      </p:sp>
      <p:sp>
        <p:nvSpPr>
          <p:cNvPr id="10" name="Google Shape;837;p16">
            <a:extLst>
              <a:ext uri="{FF2B5EF4-FFF2-40B4-BE49-F238E27FC236}">
                <a16:creationId xmlns:a16="http://schemas.microsoft.com/office/drawing/2014/main" id="{6494B240-62FF-9398-185B-BFC1E2FB797E}"/>
              </a:ext>
            </a:extLst>
          </p:cNvPr>
          <p:cNvSpPr txBox="1"/>
          <p:nvPr/>
        </p:nvSpPr>
        <p:spPr>
          <a:xfrm>
            <a:off x="3536109" y="3395611"/>
            <a:ext cx="75212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-3*3</a:t>
            </a:r>
            <a:endParaRPr sz="1800"/>
          </a:p>
        </p:txBody>
      </p:sp>
      <p:sp>
        <p:nvSpPr>
          <p:cNvPr id="11" name="Google Shape;847;p16">
            <a:extLst>
              <a:ext uri="{FF2B5EF4-FFF2-40B4-BE49-F238E27FC236}">
                <a16:creationId xmlns:a16="http://schemas.microsoft.com/office/drawing/2014/main" id="{9BF0743A-6C18-319B-2A57-8CAA36D8BAF6}"/>
              </a:ext>
            </a:extLst>
          </p:cNvPr>
          <p:cNvSpPr txBox="1"/>
          <p:nvPr/>
        </p:nvSpPr>
        <p:spPr>
          <a:xfrm>
            <a:off x="6313594" y="3390732"/>
            <a:ext cx="1024639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-1*(-3)</a:t>
            </a:r>
            <a:endParaRPr sz="1600"/>
          </a:p>
        </p:txBody>
      </p:sp>
      <p:sp>
        <p:nvSpPr>
          <p:cNvPr id="12" name="Google Shape;833;p16">
            <a:extLst>
              <a:ext uri="{FF2B5EF4-FFF2-40B4-BE49-F238E27FC236}">
                <a16:creationId xmlns:a16="http://schemas.microsoft.com/office/drawing/2014/main" id="{8DF58C5E-96EB-9B91-9219-D884B146572A}"/>
              </a:ext>
            </a:extLst>
          </p:cNvPr>
          <p:cNvSpPr txBox="1"/>
          <p:nvPr/>
        </p:nvSpPr>
        <p:spPr>
          <a:xfrm>
            <a:off x="4210159" y="4790655"/>
            <a:ext cx="88197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-2,7</a:t>
            </a:r>
            <a:endParaRPr sz="1800"/>
          </a:p>
        </p:txBody>
      </p:sp>
      <p:sp>
        <p:nvSpPr>
          <p:cNvPr id="13" name="Google Shape;836;p16">
            <a:extLst>
              <a:ext uri="{FF2B5EF4-FFF2-40B4-BE49-F238E27FC236}">
                <a16:creationId xmlns:a16="http://schemas.microsoft.com/office/drawing/2014/main" id="{B8F3B212-E954-EF35-6D9C-CCDD3A51E319}"/>
              </a:ext>
            </a:extLst>
          </p:cNvPr>
          <p:cNvSpPr txBox="1"/>
          <p:nvPr/>
        </p:nvSpPr>
        <p:spPr>
          <a:xfrm>
            <a:off x="3484272" y="6258893"/>
            <a:ext cx="92845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2*(-4)</a:t>
            </a:r>
            <a:endParaRPr sz="1800" dirty="0"/>
          </a:p>
        </p:txBody>
      </p:sp>
      <p:sp>
        <p:nvSpPr>
          <p:cNvPr id="14" name="Google Shape;839;p16">
            <a:extLst>
              <a:ext uri="{FF2B5EF4-FFF2-40B4-BE49-F238E27FC236}">
                <a16:creationId xmlns:a16="http://schemas.microsoft.com/office/drawing/2014/main" id="{359966C0-52D5-1EB7-1C8E-D91FF4AC1212}"/>
              </a:ext>
            </a:extLst>
          </p:cNvPr>
          <p:cNvSpPr txBox="1"/>
          <p:nvPr/>
        </p:nvSpPr>
        <p:spPr>
          <a:xfrm>
            <a:off x="5083882" y="6258893"/>
            <a:ext cx="58381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-4</a:t>
            </a:r>
            <a:endParaRPr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7" name="Google Shape;917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06159" y="2501202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8" name="Google Shape;918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07345" y="681341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9" name="Google Shape;919;p1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083882" y="681341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0" name="Google Shape;920;p18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087396" y="5379378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1" name="Google Shape;921;p1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083882" y="2494123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2" name="Google Shape;922;p18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519914" y="1063224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3" name="Google Shape;923;p18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519914" y="3935266"/>
            <a:ext cx="612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5" name="Google Shape;925;p18"/>
          <p:cNvSpPr txBox="1"/>
          <p:nvPr/>
        </p:nvSpPr>
        <p:spPr>
          <a:xfrm>
            <a:off x="2155134" y="3375343"/>
            <a:ext cx="66396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-10</a:t>
            </a:r>
            <a:endParaRPr/>
          </a:p>
        </p:txBody>
      </p:sp>
      <p:sp>
        <p:nvSpPr>
          <p:cNvPr id="926" name="Google Shape;926;p18"/>
          <p:cNvSpPr txBox="1"/>
          <p:nvPr/>
        </p:nvSpPr>
        <p:spPr>
          <a:xfrm>
            <a:off x="2033306" y="6226063"/>
            <a:ext cx="90762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-10,5</a:t>
            </a:r>
            <a:endParaRPr/>
          </a:p>
        </p:txBody>
      </p:sp>
      <p:sp>
        <p:nvSpPr>
          <p:cNvPr id="929" name="Google Shape;929;p18"/>
          <p:cNvSpPr txBox="1"/>
          <p:nvPr/>
        </p:nvSpPr>
        <p:spPr>
          <a:xfrm>
            <a:off x="2033306" y="4790068"/>
            <a:ext cx="90762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-10,1</a:t>
            </a:r>
            <a:endParaRPr/>
          </a:p>
        </p:txBody>
      </p:sp>
      <p:sp>
        <p:nvSpPr>
          <p:cNvPr id="939" name="Google Shape;939;p18"/>
          <p:cNvSpPr txBox="1"/>
          <p:nvPr/>
        </p:nvSpPr>
        <p:spPr>
          <a:xfrm>
            <a:off x="4434160" y="6846418"/>
            <a:ext cx="476092" cy="555730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 l="-39742" t="-2197" b="-18680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pic>
        <p:nvPicPr>
          <p:cNvPr id="940" name="Google Shape;940;p18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3642502" y="1063224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1" name="Google Shape;941;p18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2201562" y="5379378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3" name="Google Shape;943;p18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3642502" y="681341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4" name="Google Shape;944;p18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2206159" y="3942468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5" name="Google Shape;945;p18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3636012" y="5379378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7" name="Google Shape;947;p18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955946" y="2494123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0" name="Google Shape;950;p18"/>
          <p:cNvPicPr preferRelativeResize="0"/>
          <p:nvPr/>
        </p:nvPicPr>
        <p:blipFill rotWithShape="1">
          <a:blip r:embed="rId11">
            <a:alphaModFix/>
          </a:blip>
          <a:srcRect b="30074"/>
          <a:stretch/>
        </p:blipFill>
        <p:spPr>
          <a:xfrm>
            <a:off x="904495" y="6428510"/>
            <a:ext cx="272880" cy="1061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51" name="Google Shape;951;p18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46271" y="6423459"/>
            <a:ext cx="470051" cy="53565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2" name="Google Shape;952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733" y="3142374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3" name="Google Shape;953;p18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31677" y="3142374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4" name="Google Shape;954;p1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733" y="3795537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5" name="Google Shape;955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1677" y="379463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6" name="Google Shape;956;p18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8733" y="444870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7" name="Google Shape;957;p18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34935" y="444870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8" name="Google Shape;958;p18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78733" y="5104015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9" name="Google Shape;959;p18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731677" y="5104015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0" name="Google Shape;960;p18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5297" y="5756655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1" name="Google Shape;961;p18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731677" y="5756655"/>
            <a:ext cx="612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849;p16">
            <a:extLst>
              <a:ext uri="{FF2B5EF4-FFF2-40B4-BE49-F238E27FC236}">
                <a16:creationId xmlns:a16="http://schemas.microsoft.com/office/drawing/2014/main" id="{5D777605-6415-C131-B982-C14B801DDC22}"/>
              </a:ext>
            </a:extLst>
          </p:cNvPr>
          <p:cNvSpPr txBox="1"/>
          <p:nvPr/>
        </p:nvSpPr>
        <p:spPr>
          <a:xfrm>
            <a:off x="212384" y="239003"/>
            <a:ext cx="2582100" cy="12621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b="1" i="0" u="none" strike="noStrike" cap="none" dirty="0">
                <a:solidFill>
                  <a:srgbClr val="000000"/>
                </a:solidFill>
                <a:sym typeface="Arial"/>
              </a:rPr>
              <a:t>Kihívás:</a:t>
            </a:r>
            <a:endParaRPr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Menj végig a pályán, hogy az autó az összes számot </a:t>
            </a:r>
            <a:r>
              <a:rPr lang="hu-HU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NÖVEKVŐ </a:t>
            </a: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sorrendben érintse!</a:t>
            </a:r>
            <a:endParaRPr dirty="0"/>
          </a:p>
        </p:txBody>
      </p:sp>
      <p:sp>
        <p:nvSpPr>
          <p:cNvPr id="3" name="Google Shape;844;p16">
            <a:extLst>
              <a:ext uri="{FF2B5EF4-FFF2-40B4-BE49-F238E27FC236}">
                <a16:creationId xmlns:a16="http://schemas.microsoft.com/office/drawing/2014/main" id="{35B5528C-3AB9-6686-3F8A-94A2E163BED0}"/>
              </a:ext>
            </a:extLst>
          </p:cNvPr>
          <p:cNvSpPr txBox="1"/>
          <p:nvPr/>
        </p:nvSpPr>
        <p:spPr>
          <a:xfrm>
            <a:off x="7085888" y="1208693"/>
            <a:ext cx="86273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-1/2</a:t>
            </a:r>
            <a:endParaRPr sz="1800"/>
          </a:p>
        </p:txBody>
      </p:sp>
      <p:sp>
        <p:nvSpPr>
          <p:cNvPr id="4" name="Google Shape;841;p16">
            <a:extLst>
              <a:ext uri="{FF2B5EF4-FFF2-40B4-BE49-F238E27FC236}">
                <a16:creationId xmlns:a16="http://schemas.microsoft.com/office/drawing/2014/main" id="{DC13D9E6-6818-9C4A-A587-760A744C1FA3}"/>
              </a:ext>
            </a:extLst>
          </p:cNvPr>
          <p:cNvSpPr txBox="1"/>
          <p:nvPr/>
        </p:nvSpPr>
        <p:spPr>
          <a:xfrm>
            <a:off x="2818159" y="1883077"/>
            <a:ext cx="81785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-2,4</a:t>
            </a:r>
            <a:endParaRPr sz="1800"/>
          </a:p>
        </p:txBody>
      </p:sp>
      <p:sp>
        <p:nvSpPr>
          <p:cNvPr id="5" name="Google Shape;842;p16">
            <a:extLst>
              <a:ext uri="{FF2B5EF4-FFF2-40B4-BE49-F238E27FC236}">
                <a16:creationId xmlns:a16="http://schemas.microsoft.com/office/drawing/2014/main" id="{AFE50B6D-D573-EE3E-0AC2-79E417B9F609}"/>
              </a:ext>
            </a:extLst>
          </p:cNvPr>
          <p:cNvSpPr txBox="1"/>
          <p:nvPr/>
        </p:nvSpPr>
        <p:spPr>
          <a:xfrm>
            <a:off x="4359239" y="1884556"/>
            <a:ext cx="58381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</a:t>
            </a:r>
            <a:endParaRPr sz="1800"/>
          </a:p>
        </p:txBody>
      </p:sp>
      <p:sp>
        <p:nvSpPr>
          <p:cNvPr id="6" name="Google Shape;843;p16">
            <a:extLst>
              <a:ext uri="{FF2B5EF4-FFF2-40B4-BE49-F238E27FC236}">
                <a16:creationId xmlns:a16="http://schemas.microsoft.com/office/drawing/2014/main" id="{987D8D40-9AE4-BBF8-6179-82876DA70672}"/>
              </a:ext>
            </a:extLst>
          </p:cNvPr>
          <p:cNvSpPr txBox="1"/>
          <p:nvPr/>
        </p:nvSpPr>
        <p:spPr>
          <a:xfrm>
            <a:off x="5784343" y="1884556"/>
            <a:ext cx="58381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</a:t>
            </a:r>
            <a:endParaRPr sz="1800" dirty="0"/>
          </a:p>
        </p:txBody>
      </p:sp>
      <p:sp>
        <p:nvSpPr>
          <p:cNvPr id="7" name="Google Shape;845;p16">
            <a:extLst>
              <a:ext uri="{FF2B5EF4-FFF2-40B4-BE49-F238E27FC236}">
                <a16:creationId xmlns:a16="http://schemas.microsoft.com/office/drawing/2014/main" id="{3F40DEBD-434A-BCEF-2898-01AEEE46B852}"/>
              </a:ext>
            </a:extLst>
          </p:cNvPr>
          <p:cNvSpPr txBox="1"/>
          <p:nvPr/>
        </p:nvSpPr>
        <p:spPr>
          <a:xfrm>
            <a:off x="7823256" y="1910353"/>
            <a:ext cx="86273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-1/4</a:t>
            </a:r>
            <a:endParaRPr sz="1800"/>
          </a:p>
        </p:txBody>
      </p:sp>
      <p:sp>
        <p:nvSpPr>
          <p:cNvPr id="8" name="Google Shape;846;p16">
            <a:extLst>
              <a:ext uri="{FF2B5EF4-FFF2-40B4-BE49-F238E27FC236}">
                <a16:creationId xmlns:a16="http://schemas.microsoft.com/office/drawing/2014/main" id="{891B9597-821C-28A2-F289-B88FBF8F2A78}"/>
              </a:ext>
            </a:extLst>
          </p:cNvPr>
          <p:cNvSpPr txBox="1"/>
          <p:nvPr/>
        </p:nvSpPr>
        <p:spPr>
          <a:xfrm>
            <a:off x="7338233" y="2637644"/>
            <a:ext cx="37061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840;p16">
            <a:extLst>
              <a:ext uri="{FF2B5EF4-FFF2-40B4-BE49-F238E27FC236}">
                <a16:creationId xmlns:a16="http://schemas.microsoft.com/office/drawing/2014/main" id="{7E5A0E6C-0BF3-1202-B7D8-76A65D23D5AD}"/>
              </a:ext>
            </a:extLst>
          </p:cNvPr>
          <p:cNvSpPr txBox="1"/>
          <p:nvPr/>
        </p:nvSpPr>
        <p:spPr>
          <a:xfrm>
            <a:off x="2813562" y="3385899"/>
            <a:ext cx="7280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-5/2</a:t>
            </a:r>
            <a:endParaRPr sz="1800" dirty="0"/>
          </a:p>
        </p:txBody>
      </p:sp>
      <p:sp>
        <p:nvSpPr>
          <p:cNvPr id="10" name="Google Shape;837;p16">
            <a:extLst>
              <a:ext uri="{FF2B5EF4-FFF2-40B4-BE49-F238E27FC236}">
                <a16:creationId xmlns:a16="http://schemas.microsoft.com/office/drawing/2014/main" id="{0C9E6646-6F9B-3773-93A7-EA1DF0D10756}"/>
              </a:ext>
            </a:extLst>
          </p:cNvPr>
          <p:cNvSpPr txBox="1"/>
          <p:nvPr/>
        </p:nvSpPr>
        <p:spPr>
          <a:xfrm>
            <a:off x="3536109" y="3395611"/>
            <a:ext cx="75212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-3*3</a:t>
            </a:r>
            <a:endParaRPr sz="1800"/>
          </a:p>
        </p:txBody>
      </p:sp>
      <p:sp>
        <p:nvSpPr>
          <p:cNvPr id="11" name="Google Shape;847;p16">
            <a:extLst>
              <a:ext uri="{FF2B5EF4-FFF2-40B4-BE49-F238E27FC236}">
                <a16:creationId xmlns:a16="http://schemas.microsoft.com/office/drawing/2014/main" id="{A4407566-667E-84D8-34B0-5B93B1EFFAB2}"/>
              </a:ext>
            </a:extLst>
          </p:cNvPr>
          <p:cNvSpPr txBox="1"/>
          <p:nvPr/>
        </p:nvSpPr>
        <p:spPr>
          <a:xfrm>
            <a:off x="6313594" y="3390732"/>
            <a:ext cx="1024639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-1*(-3)</a:t>
            </a:r>
            <a:endParaRPr sz="1600"/>
          </a:p>
        </p:txBody>
      </p:sp>
      <p:sp>
        <p:nvSpPr>
          <p:cNvPr id="12" name="Google Shape;833;p16">
            <a:extLst>
              <a:ext uri="{FF2B5EF4-FFF2-40B4-BE49-F238E27FC236}">
                <a16:creationId xmlns:a16="http://schemas.microsoft.com/office/drawing/2014/main" id="{C7B65017-FBBA-D002-2BD2-F7D76884BA79}"/>
              </a:ext>
            </a:extLst>
          </p:cNvPr>
          <p:cNvSpPr txBox="1"/>
          <p:nvPr/>
        </p:nvSpPr>
        <p:spPr>
          <a:xfrm>
            <a:off x="4210159" y="4790655"/>
            <a:ext cx="88197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-2,7</a:t>
            </a:r>
            <a:endParaRPr sz="1800"/>
          </a:p>
        </p:txBody>
      </p:sp>
      <p:sp>
        <p:nvSpPr>
          <p:cNvPr id="13" name="Google Shape;836;p16">
            <a:extLst>
              <a:ext uri="{FF2B5EF4-FFF2-40B4-BE49-F238E27FC236}">
                <a16:creationId xmlns:a16="http://schemas.microsoft.com/office/drawing/2014/main" id="{B40E6FF6-95A5-24DA-0655-CC5593D4AD28}"/>
              </a:ext>
            </a:extLst>
          </p:cNvPr>
          <p:cNvSpPr txBox="1"/>
          <p:nvPr/>
        </p:nvSpPr>
        <p:spPr>
          <a:xfrm>
            <a:off x="3484272" y="6258893"/>
            <a:ext cx="92845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2*(-4)</a:t>
            </a:r>
            <a:endParaRPr sz="1800" dirty="0"/>
          </a:p>
        </p:txBody>
      </p:sp>
      <p:sp>
        <p:nvSpPr>
          <p:cNvPr id="14" name="Google Shape;839;p16">
            <a:extLst>
              <a:ext uri="{FF2B5EF4-FFF2-40B4-BE49-F238E27FC236}">
                <a16:creationId xmlns:a16="http://schemas.microsoft.com/office/drawing/2014/main" id="{E82FA29A-2620-EF29-BE24-67088C422445}"/>
              </a:ext>
            </a:extLst>
          </p:cNvPr>
          <p:cNvSpPr txBox="1"/>
          <p:nvPr/>
        </p:nvSpPr>
        <p:spPr>
          <a:xfrm>
            <a:off x="5083882" y="6258893"/>
            <a:ext cx="58381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-4</a:t>
            </a:r>
            <a:endParaRPr sz="1800" dirty="0"/>
          </a:p>
        </p:txBody>
      </p:sp>
      <p:pic>
        <p:nvPicPr>
          <p:cNvPr id="15" name="Google Shape;912;p17">
            <a:extLst>
              <a:ext uri="{FF2B5EF4-FFF2-40B4-BE49-F238E27FC236}">
                <a16:creationId xmlns:a16="http://schemas.microsoft.com/office/drawing/2014/main" id="{662F91DD-0933-0759-9ADF-64D6222BB603}"/>
              </a:ext>
            </a:extLst>
          </p:cNvPr>
          <p:cNvPicPr preferRelativeResize="0"/>
          <p:nvPr/>
        </p:nvPicPr>
        <p:blipFill rotWithShape="1">
          <a:blip r:embed="rId11">
            <a:alphaModFix/>
          </a:blip>
          <a:srcRect b="30074"/>
          <a:stretch/>
        </p:blipFill>
        <p:spPr>
          <a:xfrm>
            <a:off x="1639070" y="6226085"/>
            <a:ext cx="272880" cy="1061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888;p17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6526241" y="2501202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894;p17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3642501" y="2494123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Google Shape;897;p17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941304" y="1064489"/>
            <a:ext cx="612000" cy="61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19"/>
          <p:cNvSpPr txBox="1"/>
          <p:nvPr/>
        </p:nvSpPr>
        <p:spPr>
          <a:xfrm>
            <a:off x="2155134" y="3375343"/>
            <a:ext cx="66396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-10</a:t>
            </a:r>
            <a:endParaRPr/>
          </a:p>
        </p:txBody>
      </p:sp>
      <p:sp>
        <p:nvSpPr>
          <p:cNvPr id="969" name="Google Shape;969;p19"/>
          <p:cNvSpPr txBox="1"/>
          <p:nvPr/>
        </p:nvSpPr>
        <p:spPr>
          <a:xfrm>
            <a:off x="2033306" y="6226063"/>
            <a:ext cx="90762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-10,5</a:t>
            </a:r>
            <a:endParaRPr/>
          </a:p>
        </p:txBody>
      </p:sp>
      <p:pic>
        <p:nvPicPr>
          <p:cNvPr id="970" name="Google Shape;970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06159" y="2501202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2" name="Google Shape;972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648530" y="681341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4" name="Google Shape;974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47850" y="2503682"/>
            <a:ext cx="612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5" name="Google Shape;975;p19"/>
          <p:cNvSpPr txBox="1"/>
          <p:nvPr/>
        </p:nvSpPr>
        <p:spPr>
          <a:xfrm>
            <a:off x="2033306" y="4790068"/>
            <a:ext cx="90762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-10,1</a:t>
            </a:r>
            <a:endParaRPr/>
          </a:p>
        </p:txBody>
      </p:sp>
      <p:pic>
        <p:nvPicPr>
          <p:cNvPr id="976" name="Google Shape;976;p1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207345" y="681341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7" name="Google Shape;977;p1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206159" y="3935266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8" name="Google Shape;978;p1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647850" y="5379378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9" name="Google Shape;979;p1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206159" y="5379378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0" name="Google Shape;980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083882" y="681341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2" name="Google Shape;982;p19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087396" y="5379378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5" name="Google Shape;985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42502" y="1063224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7" name="Google Shape;987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083882" y="2494123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0" name="Google Shape;990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519914" y="2501202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1" name="Google Shape;991;p19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519914" y="1063224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2" name="Google Shape;992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52540" y="1063224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3" name="Google Shape;993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48625" y="2494123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7" name="Google Shape;997;p19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519914" y="3935266"/>
            <a:ext cx="6120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8" name="Google Shape;998;p19"/>
          <p:cNvSpPr txBox="1"/>
          <p:nvPr/>
        </p:nvSpPr>
        <p:spPr>
          <a:xfrm>
            <a:off x="4434160" y="6846418"/>
            <a:ext cx="476092" cy="555730"/>
          </a:xfrm>
          <a:prstGeom prst="rect">
            <a:avLst/>
          </a:prstGeom>
          <a:blipFill rotWithShape="1">
            <a:blip r:embed="rId10">
              <a:alphaModFix/>
            </a:blip>
            <a:stretch>
              <a:fillRect l="-39742" t="-2197" b="-18680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000" name="Google Shape;1000;p19"/>
          <p:cNvSpPr txBox="1"/>
          <p:nvPr/>
        </p:nvSpPr>
        <p:spPr>
          <a:xfrm>
            <a:off x="814703" y="1581899"/>
            <a:ext cx="1218603" cy="307777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Megoldás</a:t>
            </a:r>
            <a:endParaRPr sz="14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01" name="Google Shape;1001;p19"/>
          <p:cNvPicPr preferRelativeResize="0"/>
          <p:nvPr/>
        </p:nvPicPr>
        <p:blipFill rotWithShape="1">
          <a:blip r:embed="rId11">
            <a:alphaModFix/>
          </a:blip>
          <a:srcRect b="30074"/>
          <a:stretch/>
        </p:blipFill>
        <p:spPr>
          <a:xfrm>
            <a:off x="904495" y="6428510"/>
            <a:ext cx="272880" cy="1061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2" name="Google Shape;1002;p19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46271" y="6423459"/>
            <a:ext cx="470051" cy="5356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3" name="Google Shape;1003;p1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733" y="3142374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4" name="Google Shape;1004;p1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31677" y="3142374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5" name="Google Shape;1005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733" y="3795537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6" name="Google Shape;1006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1677" y="379463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7" name="Google Shape;1007;p19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8733" y="444870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8" name="Google Shape;1008;p19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734935" y="4448700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9" name="Google Shape;1009;p19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78733" y="5104015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0" name="Google Shape;1010;p19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31677" y="5104015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1" name="Google Shape;1011;p19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75297" y="5756655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2" name="Google Shape;1012;p19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731677" y="5756655"/>
            <a:ext cx="612000" cy="61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3" name="Google Shape;1013;p19"/>
          <p:cNvPicPr preferRelativeResize="0"/>
          <p:nvPr/>
        </p:nvPicPr>
        <p:blipFill rotWithShape="1">
          <a:blip r:embed="rId11">
            <a:alphaModFix/>
          </a:blip>
          <a:srcRect b="30074"/>
          <a:stretch/>
        </p:blipFill>
        <p:spPr>
          <a:xfrm>
            <a:off x="1639070" y="6226085"/>
            <a:ext cx="272880" cy="106120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849;p16">
            <a:extLst>
              <a:ext uri="{FF2B5EF4-FFF2-40B4-BE49-F238E27FC236}">
                <a16:creationId xmlns:a16="http://schemas.microsoft.com/office/drawing/2014/main" id="{C7D1625F-2DB2-FA23-C8DE-915995DF3C37}"/>
              </a:ext>
            </a:extLst>
          </p:cNvPr>
          <p:cNvSpPr txBox="1"/>
          <p:nvPr/>
        </p:nvSpPr>
        <p:spPr>
          <a:xfrm>
            <a:off x="212384" y="239003"/>
            <a:ext cx="2582100" cy="12621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b="1" i="0" u="none" strike="noStrike" cap="none" dirty="0">
                <a:solidFill>
                  <a:srgbClr val="000000"/>
                </a:solidFill>
                <a:sym typeface="Arial"/>
              </a:rPr>
              <a:t>Kihívás:</a:t>
            </a:r>
            <a:endParaRPr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Menj végig a pályán, hogy az autó az összes számot </a:t>
            </a:r>
            <a:r>
              <a:rPr lang="hu-HU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NÖVEKVŐ </a:t>
            </a: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sorrendben érintse!</a:t>
            </a:r>
            <a:endParaRPr dirty="0"/>
          </a:p>
        </p:txBody>
      </p:sp>
      <p:sp>
        <p:nvSpPr>
          <p:cNvPr id="3" name="Google Shape;844;p16">
            <a:extLst>
              <a:ext uri="{FF2B5EF4-FFF2-40B4-BE49-F238E27FC236}">
                <a16:creationId xmlns:a16="http://schemas.microsoft.com/office/drawing/2014/main" id="{C471528D-2561-D18D-F3CF-86A96224887C}"/>
              </a:ext>
            </a:extLst>
          </p:cNvPr>
          <p:cNvSpPr txBox="1"/>
          <p:nvPr/>
        </p:nvSpPr>
        <p:spPr>
          <a:xfrm>
            <a:off x="7085888" y="1208693"/>
            <a:ext cx="86273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-1/2</a:t>
            </a:r>
            <a:endParaRPr sz="1800"/>
          </a:p>
        </p:txBody>
      </p:sp>
      <p:sp>
        <p:nvSpPr>
          <p:cNvPr id="4" name="Google Shape;841;p16">
            <a:extLst>
              <a:ext uri="{FF2B5EF4-FFF2-40B4-BE49-F238E27FC236}">
                <a16:creationId xmlns:a16="http://schemas.microsoft.com/office/drawing/2014/main" id="{DC2EAECF-BB96-A0F8-AA01-3F29DA777C87}"/>
              </a:ext>
            </a:extLst>
          </p:cNvPr>
          <p:cNvSpPr txBox="1"/>
          <p:nvPr/>
        </p:nvSpPr>
        <p:spPr>
          <a:xfrm>
            <a:off x="2818159" y="1883077"/>
            <a:ext cx="81785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-2,4</a:t>
            </a:r>
            <a:endParaRPr sz="1800"/>
          </a:p>
        </p:txBody>
      </p:sp>
      <p:sp>
        <p:nvSpPr>
          <p:cNvPr id="5" name="Google Shape;842;p16">
            <a:extLst>
              <a:ext uri="{FF2B5EF4-FFF2-40B4-BE49-F238E27FC236}">
                <a16:creationId xmlns:a16="http://schemas.microsoft.com/office/drawing/2014/main" id="{9D848562-C50F-C1A4-3400-204BE2396605}"/>
              </a:ext>
            </a:extLst>
          </p:cNvPr>
          <p:cNvSpPr txBox="1"/>
          <p:nvPr/>
        </p:nvSpPr>
        <p:spPr>
          <a:xfrm>
            <a:off x="4359239" y="1884556"/>
            <a:ext cx="58381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</a:t>
            </a:r>
            <a:endParaRPr sz="1800"/>
          </a:p>
        </p:txBody>
      </p:sp>
      <p:sp>
        <p:nvSpPr>
          <p:cNvPr id="6" name="Google Shape;843;p16">
            <a:extLst>
              <a:ext uri="{FF2B5EF4-FFF2-40B4-BE49-F238E27FC236}">
                <a16:creationId xmlns:a16="http://schemas.microsoft.com/office/drawing/2014/main" id="{584367BD-CE27-C846-8305-AADBEFC28217}"/>
              </a:ext>
            </a:extLst>
          </p:cNvPr>
          <p:cNvSpPr txBox="1"/>
          <p:nvPr/>
        </p:nvSpPr>
        <p:spPr>
          <a:xfrm>
            <a:off x="5784343" y="1884556"/>
            <a:ext cx="58381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</a:t>
            </a:r>
            <a:endParaRPr sz="1800" dirty="0"/>
          </a:p>
        </p:txBody>
      </p:sp>
      <p:sp>
        <p:nvSpPr>
          <p:cNvPr id="7" name="Google Shape;845;p16">
            <a:extLst>
              <a:ext uri="{FF2B5EF4-FFF2-40B4-BE49-F238E27FC236}">
                <a16:creationId xmlns:a16="http://schemas.microsoft.com/office/drawing/2014/main" id="{93C60E17-DB96-4C84-C1BF-2B28B003F84D}"/>
              </a:ext>
            </a:extLst>
          </p:cNvPr>
          <p:cNvSpPr txBox="1"/>
          <p:nvPr/>
        </p:nvSpPr>
        <p:spPr>
          <a:xfrm>
            <a:off x="7823256" y="1910353"/>
            <a:ext cx="86273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-1/4</a:t>
            </a:r>
            <a:endParaRPr sz="1800"/>
          </a:p>
        </p:txBody>
      </p:sp>
      <p:sp>
        <p:nvSpPr>
          <p:cNvPr id="8" name="Google Shape;846;p16">
            <a:extLst>
              <a:ext uri="{FF2B5EF4-FFF2-40B4-BE49-F238E27FC236}">
                <a16:creationId xmlns:a16="http://schemas.microsoft.com/office/drawing/2014/main" id="{EC9A5D5F-DF83-2F1D-275F-365C9C1BBDF4}"/>
              </a:ext>
            </a:extLst>
          </p:cNvPr>
          <p:cNvSpPr txBox="1"/>
          <p:nvPr/>
        </p:nvSpPr>
        <p:spPr>
          <a:xfrm>
            <a:off x="7338233" y="2637644"/>
            <a:ext cx="37061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840;p16">
            <a:extLst>
              <a:ext uri="{FF2B5EF4-FFF2-40B4-BE49-F238E27FC236}">
                <a16:creationId xmlns:a16="http://schemas.microsoft.com/office/drawing/2014/main" id="{E4323B04-4842-6E34-2C0B-F0D6A8D85E3C}"/>
              </a:ext>
            </a:extLst>
          </p:cNvPr>
          <p:cNvSpPr txBox="1"/>
          <p:nvPr/>
        </p:nvSpPr>
        <p:spPr>
          <a:xfrm>
            <a:off x="2813562" y="3385899"/>
            <a:ext cx="7280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-5/2</a:t>
            </a:r>
            <a:endParaRPr sz="1800" dirty="0"/>
          </a:p>
        </p:txBody>
      </p:sp>
      <p:sp>
        <p:nvSpPr>
          <p:cNvPr id="10" name="Google Shape;837;p16">
            <a:extLst>
              <a:ext uri="{FF2B5EF4-FFF2-40B4-BE49-F238E27FC236}">
                <a16:creationId xmlns:a16="http://schemas.microsoft.com/office/drawing/2014/main" id="{0E368855-68A8-54AC-6779-224D937C667C}"/>
              </a:ext>
            </a:extLst>
          </p:cNvPr>
          <p:cNvSpPr txBox="1"/>
          <p:nvPr/>
        </p:nvSpPr>
        <p:spPr>
          <a:xfrm>
            <a:off x="3536109" y="3395611"/>
            <a:ext cx="75212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-3*3</a:t>
            </a:r>
            <a:endParaRPr sz="1800"/>
          </a:p>
        </p:txBody>
      </p:sp>
      <p:sp>
        <p:nvSpPr>
          <p:cNvPr id="11" name="Google Shape;847;p16">
            <a:extLst>
              <a:ext uri="{FF2B5EF4-FFF2-40B4-BE49-F238E27FC236}">
                <a16:creationId xmlns:a16="http://schemas.microsoft.com/office/drawing/2014/main" id="{9ABC40FD-79FD-C156-51AC-C7A8D6A9149F}"/>
              </a:ext>
            </a:extLst>
          </p:cNvPr>
          <p:cNvSpPr txBox="1"/>
          <p:nvPr/>
        </p:nvSpPr>
        <p:spPr>
          <a:xfrm>
            <a:off x="6313594" y="3390732"/>
            <a:ext cx="1024639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-1*(-3)</a:t>
            </a:r>
            <a:endParaRPr sz="1600"/>
          </a:p>
        </p:txBody>
      </p:sp>
      <p:sp>
        <p:nvSpPr>
          <p:cNvPr id="12" name="Google Shape;833;p16">
            <a:extLst>
              <a:ext uri="{FF2B5EF4-FFF2-40B4-BE49-F238E27FC236}">
                <a16:creationId xmlns:a16="http://schemas.microsoft.com/office/drawing/2014/main" id="{423E599B-C6E2-26B1-8533-1786D4B52480}"/>
              </a:ext>
            </a:extLst>
          </p:cNvPr>
          <p:cNvSpPr txBox="1"/>
          <p:nvPr/>
        </p:nvSpPr>
        <p:spPr>
          <a:xfrm>
            <a:off x="4210159" y="4790655"/>
            <a:ext cx="88197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-2,7</a:t>
            </a:r>
            <a:endParaRPr sz="1800"/>
          </a:p>
        </p:txBody>
      </p:sp>
      <p:sp>
        <p:nvSpPr>
          <p:cNvPr id="13" name="Google Shape;836;p16">
            <a:extLst>
              <a:ext uri="{FF2B5EF4-FFF2-40B4-BE49-F238E27FC236}">
                <a16:creationId xmlns:a16="http://schemas.microsoft.com/office/drawing/2014/main" id="{62E6D27C-8E3B-6909-A6C7-CB8275DAD994}"/>
              </a:ext>
            </a:extLst>
          </p:cNvPr>
          <p:cNvSpPr txBox="1"/>
          <p:nvPr/>
        </p:nvSpPr>
        <p:spPr>
          <a:xfrm>
            <a:off x="3484272" y="6258893"/>
            <a:ext cx="92845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2*(-4)</a:t>
            </a:r>
            <a:endParaRPr sz="1800" dirty="0"/>
          </a:p>
        </p:txBody>
      </p:sp>
      <p:sp>
        <p:nvSpPr>
          <p:cNvPr id="14" name="Google Shape;839;p16">
            <a:extLst>
              <a:ext uri="{FF2B5EF4-FFF2-40B4-BE49-F238E27FC236}">
                <a16:creationId xmlns:a16="http://schemas.microsoft.com/office/drawing/2014/main" id="{000E0ABB-9184-969F-F65A-6B6488D37755}"/>
              </a:ext>
            </a:extLst>
          </p:cNvPr>
          <p:cNvSpPr txBox="1"/>
          <p:nvPr/>
        </p:nvSpPr>
        <p:spPr>
          <a:xfrm>
            <a:off x="5083882" y="6258893"/>
            <a:ext cx="58381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-4</a:t>
            </a:r>
            <a:endParaRPr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90944" y="579098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000">
            <a:off x="3340742" y="5837340"/>
            <a:ext cx="576619" cy="657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2"/>
          <p:cNvPicPr preferRelativeResize="0"/>
          <p:nvPr/>
        </p:nvPicPr>
        <p:blipFill rotWithShape="1">
          <a:blip r:embed="rId5">
            <a:alphaModFix/>
          </a:blip>
          <a:srcRect b="30074"/>
          <a:stretch/>
        </p:blipFill>
        <p:spPr>
          <a:xfrm rot="5400000">
            <a:off x="3947651" y="4825347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455977" y="486730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358398" y="395155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358548" y="1233020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018354" y="122011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764219" y="122011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184906" y="2148164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018354" y="2148164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764219" y="395155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928793" y="5807073"/>
            <a:ext cx="749808" cy="749808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2"/>
          <p:cNvSpPr txBox="1"/>
          <p:nvPr/>
        </p:nvSpPr>
        <p:spPr>
          <a:xfrm>
            <a:off x="8011538" y="5804507"/>
            <a:ext cx="445635" cy="730585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80" name="Google Shape;80;p2"/>
          <p:cNvSpPr txBox="1"/>
          <p:nvPr/>
        </p:nvSpPr>
        <p:spPr>
          <a:xfrm>
            <a:off x="7997676" y="3978597"/>
            <a:ext cx="445635" cy="722762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81" name="Google Shape;81;p2"/>
          <p:cNvSpPr txBox="1"/>
          <p:nvPr/>
        </p:nvSpPr>
        <p:spPr>
          <a:xfrm>
            <a:off x="5246376" y="1234149"/>
            <a:ext cx="445635" cy="730585"/>
          </a:xfrm>
          <a:prstGeom prst="rect">
            <a:avLst/>
          </a:prstGeom>
          <a:blipFill rotWithShape="1">
            <a:blip r:embed="rId10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82" name="Google Shape;82;p2"/>
          <p:cNvSpPr txBox="1"/>
          <p:nvPr/>
        </p:nvSpPr>
        <p:spPr>
          <a:xfrm>
            <a:off x="6259407" y="3059601"/>
            <a:ext cx="267701" cy="722762"/>
          </a:xfrm>
          <a:prstGeom prst="rect">
            <a:avLst/>
          </a:prstGeom>
          <a:blipFill rotWithShape="1">
            <a:blip r:embed="rId11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83" name="Google Shape;83;p2"/>
          <p:cNvSpPr txBox="1"/>
          <p:nvPr/>
        </p:nvSpPr>
        <p:spPr>
          <a:xfrm>
            <a:off x="1603520" y="1235476"/>
            <a:ext cx="445635" cy="722762"/>
          </a:xfrm>
          <a:prstGeom prst="rect">
            <a:avLst/>
          </a:prstGeom>
          <a:blipFill rotWithShape="1">
            <a:blip r:embed="rId1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84" name="Google Shape;84;p2"/>
          <p:cNvSpPr txBox="1"/>
          <p:nvPr/>
        </p:nvSpPr>
        <p:spPr>
          <a:xfrm>
            <a:off x="2517223" y="4876920"/>
            <a:ext cx="445635" cy="730585"/>
          </a:xfrm>
          <a:prstGeom prst="rect">
            <a:avLst/>
          </a:prstGeom>
          <a:blipFill rotWithShape="1">
            <a:blip r:embed="rId1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85" name="Google Shape;85;p2"/>
          <p:cNvSpPr txBox="1"/>
          <p:nvPr/>
        </p:nvSpPr>
        <p:spPr>
          <a:xfrm>
            <a:off x="6163701" y="5804507"/>
            <a:ext cx="445635" cy="722762"/>
          </a:xfrm>
          <a:prstGeom prst="rect">
            <a:avLst/>
          </a:prstGeom>
          <a:blipFill rotWithShape="1">
            <a:blip r:embed="rId1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86" name="Google Shape;86;p2"/>
          <p:cNvSpPr txBox="1"/>
          <p:nvPr/>
        </p:nvSpPr>
        <p:spPr>
          <a:xfrm>
            <a:off x="7997675" y="4894355"/>
            <a:ext cx="445635" cy="722762"/>
          </a:xfrm>
          <a:prstGeom prst="rect">
            <a:avLst/>
          </a:prstGeom>
          <a:blipFill rotWithShape="1">
            <a:blip r:embed="rId1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 dirty="0">
                <a:latin typeface="Arial"/>
                <a:ea typeface="Arial"/>
                <a:cs typeface="Arial"/>
                <a:sym typeface="Arial"/>
              </a:rPr>
              <a:t> </a:t>
            </a:r>
            <a:endParaRPr dirty="0"/>
          </a:p>
        </p:txBody>
      </p:sp>
      <p:sp>
        <p:nvSpPr>
          <p:cNvPr id="87" name="Google Shape;87;p2"/>
          <p:cNvSpPr txBox="1"/>
          <p:nvPr/>
        </p:nvSpPr>
        <p:spPr>
          <a:xfrm>
            <a:off x="8923044" y="3059601"/>
            <a:ext cx="445635" cy="722762"/>
          </a:xfrm>
          <a:prstGeom prst="rect">
            <a:avLst/>
          </a:prstGeom>
          <a:blipFill rotWithShape="1">
            <a:blip r:embed="rId1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88" name="Google Shape;88;p2"/>
          <p:cNvSpPr txBox="1"/>
          <p:nvPr/>
        </p:nvSpPr>
        <p:spPr>
          <a:xfrm>
            <a:off x="7082541" y="1220119"/>
            <a:ext cx="445635" cy="722762"/>
          </a:xfrm>
          <a:prstGeom prst="rect">
            <a:avLst/>
          </a:prstGeom>
          <a:blipFill rotWithShape="1">
            <a:blip r:embed="rId1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89" name="Google Shape;89;p2"/>
          <p:cNvSpPr txBox="1"/>
          <p:nvPr/>
        </p:nvSpPr>
        <p:spPr>
          <a:xfrm>
            <a:off x="3429325" y="1235476"/>
            <a:ext cx="445635" cy="722762"/>
          </a:xfrm>
          <a:prstGeom prst="rect">
            <a:avLst/>
          </a:prstGeom>
          <a:blipFill rotWithShape="1">
            <a:blip r:embed="rId1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90" name="Google Shape;90;p2"/>
          <p:cNvSpPr txBox="1"/>
          <p:nvPr/>
        </p:nvSpPr>
        <p:spPr>
          <a:xfrm>
            <a:off x="2510483" y="3059601"/>
            <a:ext cx="445635" cy="730585"/>
          </a:xfrm>
          <a:prstGeom prst="rect">
            <a:avLst/>
          </a:prstGeom>
          <a:blipFill rotWithShape="1">
            <a:blip r:embed="rId1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pic>
        <p:nvPicPr>
          <p:cNvPr id="92" name="Google Shape;92;p2"/>
          <p:cNvPicPr preferRelativeResize="0"/>
          <p:nvPr/>
        </p:nvPicPr>
        <p:blipFill rotWithShape="1">
          <a:blip r:embed="rId5">
            <a:alphaModFix/>
          </a:blip>
          <a:srcRect b="30074"/>
          <a:stretch/>
        </p:blipFill>
        <p:spPr>
          <a:xfrm>
            <a:off x="-868700" y="2578738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1055405" y="86356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-1055405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2886579" y="219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2"/>
          <p:cNvPicPr preferRelativeResize="0"/>
          <p:nvPr/>
        </p:nvPicPr>
        <p:blipFill rotWithShape="1">
          <a:blip r:embed="rId20">
            <a:alphaModFix/>
          </a:blip>
          <a:srcRect/>
          <a:stretch/>
        </p:blipFill>
        <p:spPr>
          <a:xfrm>
            <a:off x="-2887582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"/>
          <p:cNvPicPr preferRelativeResize="0"/>
          <p:nvPr/>
        </p:nvPicPr>
        <p:blipFill rotWithShape="1">
          <a:blip r:embed="rId21">
            <a:alphaModFix/>
          </a:blip>
          <a:srcRect/>
          <a:stretch/>
        </p:blipFill>
        <p:spPr>
          <a:xfrm>
            <a:off x="-1972481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2"/>
          <p:cNvPicPr preferRelativeResize="0"/>
          <p:nvPr/>
        </p:nvPicPr>
        <p:blipFill rotWithShape="1">
          <a:blip r:embed="rId22">
            <a:alphaModFix/>
          </a:blip>
          <a:srcRect/>
          <a:stretch/>
        </p:blipFill>
        <p:spPr>
          <a:xfrm>
            <a:off x="-2887582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"/>
          <p:cNvPicPr preferRelativeResize="0"/>
          <p:nvPr/>
        </p:nvPicPr>
        <p:blipFill rotWithShape="1">
          <a:blip r:embed="rId23">
            <a:alphaModFix/>
          </a:blip>
          <a:srcRect/>
          <a:stretch/>
        </p:blipFill>
        <p:spPr>
          <a:xfrm>
            <a:off x="-1969238" y="3968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2"/>
          <p:cNvPicPr preferRelativeResize="0"/>
          <p:nvPr/>
        </p:nvPicPr>
        <p:blipFill rotWithShape="1">
          <a:blip r:embed="rId24">
            <a:alphaModFix/>
          </a:blip>
          <a:srcRect/>
          <a:stretch/>
        </p:blipFill>
        <p:spPr>
          <a:xfrm>
            <a:off x="-1055405" y="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2"/>
          <p:cNvPicPr preferRelativeResize="0"/>
          <p:nvPr/>
        </p:nvPicPr>
        <p:blipFill rotWithShape="1">
          <a:blip r:embed="rId25">
            <a:alphaModFix/>
          </a:blip>
          <a:srcRect/>
          <a:stretch/>
        </p:blipFill>
        <p:spPr>
          <a:xfrm>
            <a:off x="-1975247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2"/>
          <p:cNvPicPr preferRelativeResize="0"/>
          <p:nvPr/>
        </p:nvPicPr>
        <p:blipFill rotWithShape="1">
          <a:blip r:embed="rId26">
            <a:alphaModFix/>
          </a:blip>
          <a:srcRect/>
          <a:stretch/>
        </p:blipFill>
        <p:spPr>
          <a:xfrm>
            <a:off x="-2887582" y="258901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1888653" y="2635368"/>
            <a:ext cx="576619" cy="657097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1" name="Google Shape;210;p5"/>
              <p:cNvSpPr txBox="1"/>
              <p:nvPr/>
            </p:nvSpPr>
            <p:spPr>
              <a:xfrm>
                <a:off x="2239975" y="148921"/>
                <a:ext cx="5578451" cy="83724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rgbClr val="1C9AD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hu-HU" sz="2000" b="1" u="none" strike="noStrike" cap="none" dirty="0">
                    <a:solidFill>
                      <a:srgbClr val="000000"/>
                    </a:solidFill>
                    <a:sym typeface="Arial"/>
                  </a:rPr>
                  <a:t>Kihívás:</a:t>
                </a:r>
                <a:endParaRPr lang="hu-HU" sz="2000" b="1" dirty="0"/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hu-HU" sz="1600" b="0" i="0" u="none" strike="noStrike" cap="none" dirty="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Szedd össze azokat a törteket, amelyek egyenlők 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000" b="0" i="1" u="none" strike="noStrike" cap="none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/>
                            <a:sym typeface="Arial"/>
                          </a:rPr>
                        </m:ctrlPr>
                      </m:fPr>
                      <m:num>
                        <m:r>
                          <a:rPr lang="hu-HU" sz="2000" b="0" i="1" u="none" strike="noStrike" cap="none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/>
                            <a:sym typeface="Arial"/>
                          </a:rPr>
                          <m:t>3</m:t>
                        </m:r>
                      </m:num>
                      <m:den>
                        <m:r>
                          <a:rPr lang="hu-HU" sz="2000" b="0" i="1" u="none" strike="noStrike" cap="none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/>
                            <a:sym typeface="Arial"/>
                          </a:rPr>
                          <m:t>5</m:t>
                        </m:r>
                      </m:den>
                    </m:f>
                  </m:oMath>
                </a14:m>
                <a:r>
                  <a:rPr lang="hu-HU" sz="1600" b="0" i="0" u="none" strike="noStrike" cap="none" dirty="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- del!</a:t>
                </a:r>
                <a:endParaRPr sz="16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mc:Choice>
        <mc:Fallback xmlns="">
          <p:sp>
            <p:nvSpPr>
              <p:cNvPr id="41" name="Google Shape;210;p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9975" y="148921"/>
                <a:ext cx="5578451" cy="837240"/>
              </a:xfrm>
              <a:prstGeom prst="rect">
                <a:avLst/>
              </a:prstGeom>
              <a:blipFill>
                <a:blip r:embed="rId27"/>
                <a:stretch>
                  <a:fillRect t="-1399"/>
                </a:stretch>
              </a:blipFill>
              <a:ln w="28575" cap="flat" cmpd="sng">
                <a:solidFill>
                  <a:srgbClr val="1C9AD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" name="Google Shape;117;p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184906" y="1220119"/>
            <a:ext cx="749808" cy="7498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0959" y="395155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18354" y="1220120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90944" y="214816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190944" y="579098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 rot="5400000">
            <a:off x="3340742" y="5837340"/>
            <a:ext cx="576619" cy="657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3"/>
          <p:cNvPicPr preferRelativeResize="0"/>
          <p:nvPr/>
        </p:nvPicPr>
        <p:blipFill rotWithShape="1">
          <a:blip r:embed="rId8">
            <a:alphaModFix/>
          </a:blip>
          <a:srcRect b="30074"/>
          <a:stretch/>
        </p:blipFill>
        <p:spPr>
          <a:xfrm rot="5400000">
            <a:off x="3947651" y="4825347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3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1455977" y="486730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3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2358398" y="395155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3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2358548" y="1233020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3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4184906" y="122011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3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8764219" y="122011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3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6018354" y="2148164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3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6928793" y="5807073"/>
            <a:ext cx="749808" cy="749808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3"/>
          <p:cNvSpPr txBox="1"/>
          <p:nvPr/>
        </p:nvSpPr>
        <p:spPr>
          <a:xfrm>
            <a:off x="8011538" y="5804507"/>
            <a:ext cx="445635" cy="730585"/>
          </a:xfrm>
          <a:prstGeom prst="rect">
            <a:avLst/>
          </a:prstGeom>
          <a:blipFill rotWithShape="1">
            <a:blip r:embed="rId11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 dirty="0">
                <a:latin typeface="Arial"/>
                <a:ea typeface="Arial"/>
                <a:cs typeface="Arial"/>
                <a:sym typeface="Arial"/>
              </a:rPr>
              <a:t> </a:t>
            </a:r>
            <a:endParaRPr dirty="0"/>
          </a:p>
        </p:txBody>
      </p:sp>
      <p:sp>
        <p:nvSpPr>
          <p:cNvPr id="122" name="Google Shape;122;p3"/>
          <p:cNvSpPr txBox="1"/>
          <p:nvPr/>
        </p:nvSpPr>
        <p:spPr>
          <a:xfrm>
            <a:off x="7997676" y="3978597"/>
            <a:ext cx="445635" cy="722762"/>
          </a:xfrm>
          <a:prstGeom prst="rect">
            <a:avLst/>
          </a:prstGeom>
          <a:blipFill rotWithShape="1">
            <a:blip r:embed="rId1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23" name="Google Shape;123;p3"/>
          <p:cNvSpPr txBox="1"/>
          <p:nvPr/>
        </p:nvSpPr>
        <p:spPr>
          <a:xfrm>
            <a:off x="5246376" y="1234149"/>
            <a:ext cx="445635" cy="730585"/>
          </a:xfrm>
          <a:prstGeom prst="rect">
            <a:avLst/>
          </a:prstGeom>
          <a:blipFill rotWithShape="1">
            <a:blip r:embed="rId1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24" name="Google Shape;124;p3"/>
          <p:cNvSpPr txBox="1"/>
          <p:nvPr/>
        </p:nvSpPr>
        <p:spPr>
          <a:xfrm>
            <a:off x="6259407" y="3059601"/>
            <a:ext cx="267701" cy="722762"/>
          </a:xfrm>
          <a:prstGeom prst="rect">
            <a:avLst/>
          </a:prstGeom>
          <a:blipFill rotWithShape="1">
            <a:blip r:embed="rId1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 dirty="0">
                <a:latin typeface="Arial"/>
                <a:ea typeface="Arial"/>
                <a:cs typeface="Arial"/>
                <a:sym typeface="Arial"/>
              </a:rPr>
              <a:t> </a:t>
            </a:r>
            <a:endParaRPr dirty="0"/>
          </a:p>
        </p:txBody>
      </p:sp>
      <p:sp>
        <p:nvSpPr>
          <p:cNvPr id="125" name="Google Shape;125;p3"/>
          <p:cNvSpPr txBox="1"/>
          <p:nvPr/>
        </p:nvSpPr>
        <p:spPr>
          <a:xfrm>
            <a:off x="1603520" y="1235476"/>
            <a:ext cx="445635" cy="722762"/>
          </a:xfrm>
          <a:prstGeom prst="rect">
            <a:avLst/>
          </a:prstGeom>
          <a:blipFill rotWithShape="1">
            <a:blip r:embed="rId1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26" name="Google Shape;126;p3"/>
          <p:cNvSpPr txBox="1"/>
          <p:nvPr/>
        </p:nvSpPr>
        <p:spPr>
          <a:xfrm>
            <a:off x="2517223" y="4876920"/>
            <a:ext cx="445635" cy="730585"/>
          </a:xfrm>
          <a:prstGeom prst="rect">
            <a:avLst/>
          </a:prstGeom>
          <a:blipFill rotWithShape="1">
            <a:blip r:embed="rId1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27" name="Google Shape;127;p3"/>
          <p:cNvSpPr txBox="1"/>
          <p:nvPr/>
        </p:nvSpPr>
        <p:spPr>
          <a:xfrm>
            <a:off x="6163701" y="5804507"/>
            <a:ext cx="445635" cy="722762"/>
          </a:xfrm>
          <a:prstGeom prst="rect">
            <a:avLst/>
          </a:prstGeom>
          <a:blipFill rotWithShape="1">
            <a:blip r:embed="rId1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28" name="Google Shape;128;p3"/>
          <p:cNvSpPr txBox="1"/>
          <p:nvPr/>
        </p:nvSpPr>
        <p:spPr>
          <a:xfrm>
            <a:off x="7997675" y="4894355"/>
            <a:ext cx="445635" cy="722762"/>
          </a:xfrm>
          <a:prstGeom prst="rect">
            <a:avLst/>
          </a:prstGeom>
          <a:blipFill rotWithShape="1">
            <a:blip r:embed="rId1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29" name="Google Shape;129;p3"/>
          <p:cNvSpPr txBox="1"/>
          <p:nvPr/>
        </p:nvSpPr>
        <p:spPr>
          <a:xfrm>
            <a:off x="8923044" y="3059601"/>
            <a:ext cx="445635" cy="722762"/>
          </a:xfrm>
          <a:prstGeom prst="rect">
            <a:avLst/>
          </a:prstGeom>
          <a:blipFill rotWithShape="1">
            <a:blip r:embed="rId1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30" name="Google Shape;130;p3"/>
          <p:cNvSpPr txBox="1"/>
          <p:nvPr/>
        </p:nvSpPr>
        <p:spPr>
          <a:xfrm>
            <a:off x="7082541" y="1220119"/>
            <a:ext cx="445635" cy="722762"/>
          </a:xfrm>
          <a:prstGeom prst="rect">
            <a:avLst/>
          </a:prstGeom>
          <a:blipFill rotWithShape="1">
            <a:blip r:embed="rId20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31" name="Google Shape;131;p3"/>
          <p:cNvSpPr txBox="1"/>
          <p:nvPr/>
        </p:nvSpPr>
        <p:spPr>
          <a:xfrm>
            <a:off x="3429325" y="1235476"/>
            <a:ext cx="445635" cy="722762"/>
          </a:xfrm>
          <a:prstGeom prst="rect">
            <a:avLst/>
          </a:prstGeom>
          <a:blipFill rotWithShape="1">
            <a:blip r:embed="rId21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32" name="Google Shape;132;p3"/>
          <p:cNvSpPr txBox="1"/>
          <p:nvPr/>
        </p:nvSpPr>
        <p:spPr>
          <a:xfrm>
            <a:off x="2510483" y="3059601"/>
            <a:ext cx="445635" cy="730585"/>
          </a:xfrm>
          <a:prstGeom prst="rect">
            <a:avLst/>
          </a:prstGeom>
          <a:blipFill rotWithShape="1">
            <a:blip r:embed="rId2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pic>
        <p:nvPicPr>
          <p:cNvPr id="134" name="Google Shape;134;p3"/>
          <p:cNvPicPr preferRelativeResize="0"/>
          <p:nvPr/>
        </p:nvPicPr>
        <p:blipFill rotWithShape="1">
          <a:blip r:embed="rId8">
            <a:alphaModFix/>
          </a:blip>
          <a:srcRect b="30074"/>
          <a:stretch/>
        </p:blipFill>
        <p:spPr>
          <a:xfrm>
            <a:off x="-868700" y="2578738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3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-1055405" y="86356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3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-1055405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2886579" y="219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2887582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1972481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2887582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3"/>
          <p:cNvPicPr preferRelativeResize="0"/>
          <p:nvPr/>
        </p:nvPicPr>
        <p:blipFill rotWithShape="1">
          <a:blip r:embed="rId23">
            <a:alphaModFix/>
          </a:blip>
          <a:srcRect/>
          <a:stretch/>
        </p:blipFill>
        <p:spPr>
          <a:xfrm>
            <a:off x="-1969238" y="3968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3"/>
          <p:cNvPicPr preferRelativeResize="0"/>
          <p:nvPr/>
        </p:nvPicPr>
        <p:blipFill rotWithShape="1">
          <a:blip r:embed="rId24">
            <a:alphaModFix/>
          </a:blip>
          <a:srcRect/>
          <a:stretch/>
        </p:blipFill>
        <p:spPr>
          <a:xfrm>
            <a:off x="-1055405" y="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3"/>
          <p:cNvPicPr preferRelativeResize="0"/>
          <p:nvPr/>
        </p:nvPicPr>
        <p:blipFill rotWithShape="1">
          <a:blip r:embed="rId25">
            <a:alphaModFix/>
          </a:blip>
          <a:srcRect/>
          <a:stretch/>
        </p:blipFill>
        <p:spPr>
          <a:xfrm>
            <a:off x="-1975247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3"/>
          <p:cNvPicPr preferRelativeResize="0"/>
          <p:nvPr/>
        </p:nvPicPr>
        <p:blipFill rotWithShape="1">
          <a:blip r:embed="rId26">
            <a:alphaModFix/>
          </a:blip>
          <a:srcRect/>
          <a:stretch/>
        </p:blipFill>
        <p:spPr>
          <a:xfrm>
            <a:off x="-2887582" y="258901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-1888653" y="2635368"/>
            <a:ext cx="576619" cy="657097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2" name="Google Shape;210;p5"/>
              <p:cNvSpPr txBox="1"/>
              <p:nvPr/>
            </p:nvSpPr>
            <p:spPr>
              <a:xfrm>
                <a:off x="2239975" y="148921"/>
                <a:ext cx="5578451" cy="83724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rgbClr val="1C9AD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hu-HU" sz="2000" b="1" i="0" u="none" strike="noStrike" cap="none" dirty="0">
                    <a:solidFill>
                      <a:srgbClr val="000000"/>
                    </a:solidFill>
                    <a:sym typeface="Arial"/>
                  </a:rPr>
                  <a:t>Kihívás:</a:t>
                </a:r>
                <a:endParaRPr lang="hu-HU" sz="2000" b="1" dirty="0"/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hu-HU" sz="1600" b="0" i="0" u="none" strike="noStrike" cap="none" dirty="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Szedd össze azokat a törteket, amelyek egyenlők 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000" b="0" i="1" u="none" strike="noStrike" cap="none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/>
                            <a:sym typeface="Arial"/>
                          </a:rPr>
                        </m:ctrlPr>
                      </m:fPr>
                      <m:num>
                        <m:r>
                          <a:rPr lang="hu-HU" sz="2000" b="0" i="1" u="none" strike="noStrike" cap="none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/>
                            <a:sym typeface="Arial"/>
                          </a:rPr>
                          <m:t>3</m:t>
                        </m:r>
                      </m:num>
                      <m:den>
                        <m:r>
                          <a:rPr lang="hu-HU" sz="2000" b="0" i="1" u="none" strike="noStrike" cap="none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/>
                            <a:sym typeface="Arial"/>
                          </a:rPr>
                          <m:t>5</m:t>
                        </m:r>
                      </m:den>
                    </m:f>
                  </m:oMath>
                </a14:m>
                <a:r>
                  <a:rPr lang="hu-HU" sz="1600" b="0" i="0" u="none" strike="noStrike" cap="none" dirty="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- del!</a:t>
                </a:r>
                <a:endParaRPr sz="16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mc:Choice>
        <mc:Fallback xmlns="">
          <p:sp>
            <p:nvSpPr>
              <p:cNvPr id="42" name="Google Shape;210;p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9975" y="148921"/>
                <a:ext cx="5578451" cy="837240"/>
              </a:xfrm>
              <a:prstGeom prst="rect">
                <a:avLst/>
              </a:prstGeom>
              <a:blipFill>
                <a:blip r:embed="rId27"/>
                <a:stretch>
                  <a:fillRect t="-1399"/>
                </a:stretch>
              </a:blipFill>
              <a:ln w="28575" cap="flat" cmpd="sng">
                <a:solidFill>
                  <a:srgbClr val="1C9AD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90944" y="579098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000">
            <a:off x="3340742" y="5837340"/>
            <a:ext cx="576619" cy="657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4"/>
          <p:cNvPicPr preferRelativeResize="0"/>
          <p:nvPr/>
        </p:nvPicPr>
        <p:blipFill rotWithShape="1">
          <a:blip r:embed="rId5">
            <a:alphaModFix/>
          </a:blip>
          <a:srcRect b="30074"/>
          <a:stretch/>
        </p:blipFill>
        <p:spPr>
          <a:xfrm rot="5400000">
            <a:off x="3947651" y="4825347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935533" y="580707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770959" y="395155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770958" y="1220120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018354" y="1220120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190944" y="122011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4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018354" y="214816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4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190944" y="2148165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365138" y="1233020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4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2365137" y="395155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4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455977" y="4867309"/>
            <a:ext cx="749808" cy="749808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4"/>
          <p:cNvSpPr txBox="1"/>
          <p:nvPr/>
        </p:nvSpPr>
        <p:spPr>
          <a:xfrm>
            <a:off x="8011538" y="5804507"/>
            <a:ext cx="445635" cy="730585"/>
          </a:xfrm>
          <a:prstGeom prst="rect">
            <a:avLst/>
          </a:prstGeom>
          <a:blipFill rotWithShape="1">
            <a:blip r:embed="rId11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64" name="Google Shape;164;p4"/>
          <p:cNvSpPr txBox="1"/>
          <p:nvPr/>
        </p:nvSpPr>
        <p:spPr>
          <a:xfrm>
            <a:off x="7997676" y="3978597"/>
            <a:ext cx="445635" cy="722762"/>
          </a:xfrm>
          <a:prstGeom prst="rect">
            <a:avLst/>
          </a:prstGeom>
          <a:blipFill rotWithShape="1">
            <a:blip r:embed="rId1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65" name="Google Shape;165;p4"/>
          <p:cNvSpPr txBox="1"/>
          <p:nvPr/>
        </p:nvSpPr>
        <p:spPr>
          <a:xfrm>
            <a:off x="5246376" y="1234149"/>
            <a:ext cx="445635" cy="730585"/>
          </a:xfrm>
          <a:prstGeom prst="rect">
            <a:avLst/>
          </a:prstGeom>
          <a:blipFill rotWithShape="1">
            <a:blip r:embed="rId1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66" name="Google Shape;166;p4"/>
          <p:cNvSpPr txBox="1"/>
          <p:nvPr/>
        </p:nvSpPr>
        <p:spPr>
          <a:xfrm>
            <a:off x="6259407" y="3059601"/>
            <a:ext cx="267701" cy="722762"/>
          </a:xfrm>
          <a:prstGeom prst="rect">
            <a:avLst/>
          </a:prstGeom>
          <a:blipFill rotWithShape="1">
            <a:blip r:embed="rId1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67" name="Google Shape;167;p4"/>
          <p:cNvSpPr txBox="1"/>
          <p:nvPr/>
        </p:nvSpPr>
        <p:spPr>
          <a:xfrm>
            <a:off x="1603520" y="1235476"/>
            <a:ext cx="445635" cy="722762"/>
          </a:xfrm>
          <a:prstGeom prst="rect">
            <a:avLst/>
          </a:prstGeom>
          <a:blipFill rotWithShape="1">
            <a:blip r:embed="rId1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68" name="Google Shape;168;p4"/>
          <p:cNvSpPr txBox="1"/>
          <p:nvPr/>
        </p:nvSpPr>
        <p:spPr>
          <a:xfrm>
            <a:off x="2517223" y="4876920"/>
            <a:ext cx="445635" cy="730585"/>
          </a:xfrm>
          <a:prstGeom prst="rect">
            <a:avLst/>
          </a:prstGeom>
          <a:blipFill rotWithShape="1">
            <a:blip r:embed="rId1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69" name="Google Shape;169;p4"/>
          <p:cNvSpPr txBox="1"/>
          <p:nvPr/>
        </p:nvSpPr>
        <p:spPr>
          <a:xfrm>
            <a:off x="6163701" y="5804507"/>
            <a:ext cx="445635" cy="722762"/>
          </a:xfrm>
          <a:prstGeom prst="rect">
            <a:avLst/>
          </a:prstGeom>
          <a:blipFill rotWithShape="1">
            <a:blip r:embed="rId1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70" name="Google Shape;170;p4"/>
          <p:cNvSpPr txBox="1"/>
          <p:nvPr/>
        </p:nvSpPr>
        <p:spPr>
          <a:xfrm>
            <a:off x="7997675" y="4894355"/>
            <a:ext cx="445635" cy="722762"/>
          </a:xfrm>
          <a:prstGeom prst="rect">
            <a:avLst/>
          </a:prstGeom>
          <a:blipFill rotWithShape="1">
            <a:blip r:embed="rId1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71" name="Google Shape;171;p4"/>
          <p:cNvSpPr txBox="1"/>
          <p:nvPr/>
        </p:nvSpPr>
        <p:spPr>
          <a:xfrm>
            <a:off x="8923044" y="3059601"/>
            <a:ext cx="445635" cy="722762"/>
          </a:xfrm>
          <a:prstGeom prst="rect">
            <a:avLst/>
          </a:prstGeom>
          <a:blipFill rotWithShape="1">
            <a:blip r:embed="rId1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72" name="Google Shape;172;p4"/>
          <p:cNvSpPr txBox="1"/>
          <p:nvPr/>
        </p:nvSpPr>
        <p:spPr>
          <a:xfrm>
            <a:off x="7082541" y="1220119"/>
            <a:ext cx="445635" cy="722762"/>
          </a:xfrm>
          <a:prstGeom prst="rect">
            <a:avLst/>
          </a:prstGeom>
          <a:blipFill rotWithShape="1">
            <a:blip r:embed="rId20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73" name="Google Shape;173;p4"/>
          <p:cNvSpPr txBox="1"/>
          <p:nvPr/>
        </p:nvSpPr>
        <p:spPr>
          <a:xfrm>
            <a:off x="3429325" y="1235476"/>
            <a:ext cx="445635" cy="722762"/>
          </a:xfrm>
          <a:prstGeom prst="rect">
            <a:avLst/>
          </a:prstGeom>
          <a:blipFill rotWithShape="1">
            <a:blip r:embed="rId21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74" name="Google Shape;174;p4"/>
          <p:cNvSpPr txBox="1"/>
          <p:nvPr/>
        </p:nvSpPr>
        <p:spPr>
          <a:xfrm>
            <a:off x="2510483" y="3059601"/>
            <a:ext cx="445635" cy="730585"/>
          </a:xfrm>
          <a:prstGeom prst="rect">
            <a:avLst/>
          </a:prstGeom>
          <a:blipFill rotWithShape="1">
            <a:blip r:embed="rId2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pic>
        <p:nvPicPr>
          <p:cNvPr id="176" name="Google Shape;176;p4"/>
          <p:cNvPicPr preferRelativeResize="0"/>
          <p:nvPr/>
        </p:nvPicPr>
        <p:blipFill rotWithShape="1">
          <a:blip r:embed="rId5">
            <a:alphaModFix/>
          </a:blip>
          <a:srcRect b="30074"/>
          <a:stretch/>
        </p:blipFill>
        <p:spPr>
          <a:xfrm>
            <a:off x="-868700" y="2578738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4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-1055405" y="86356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Google Shape;178;p4"/>
          <p:cNvPicPr preferRelativeResize="0"/>
          <p:nvPr/>
        </p:nvPicPr>
        <p:blipFill rotWithShape="1">
          <a:blip r:embed="rId23">
            <a:alphaModFix/>
          </a:blip>
          <a:srcRect/>
          <a:stretch/>
        </p:blipFill>
        <p:spPr>
          <a:xfrm>
            <a:off x="-1055405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2886579" y="219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Google Shape;180;p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-2887582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4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-1972481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2887582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4"/>
          <p:cNvPicPr preferRelativeResize="0"/>
          <p:nvPr/>
        </p:nvPicPr>
        <p:blipFill rotWithShape="1">
          <a:blip r:embed="rId24">
            <a:alphaModFix/>
          </a:blip>
          <a:srcRect/>
          <a:stretch/>
        </p:blipFill>
        <p:spPr>
          <a:xfrm>
            <a:off x="-1969238" y="3968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4"/>
          <p:cNvPicPr preferRelativeResize="0"/>
          <p:nvPr/>
        </p:nvPicPr>
        <p:blipFill rotWithShape="1">
          <a:blip r:embed="rId25">
            <a:alphaModFix/>
          </a:blip>
          <a:srcRect/>
          <a:stretch/>
        </p:blipFill>
        <p:spPr>
          <a:xfrm>
            <a:off x="-1055405" y="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4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-1975247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4"/>
          <p:cNvPicPr preferRelativeResize="0"/>
          <p:nvPr/>
        </p:nvPicPr>
        <p:blipFill rotWithShape="1">
          <a:blip r:embed="rId26">
            <a:alphaModFix/>
          </a:blip>
          <a:srcRect/>
          <a:stretch/>
        </p:blipFill>
        <p:spPr>
          <a:xfrm>
            <a:off x="-2887582" y="258901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1888653" y="2635368"/>
            <a:ext cx="576619" cy="657097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4"/>
          <p:cNvSpPr txBox="1"/>
          <p:nvPr/>
        </p:nvSpPr>
        <p:spPr>
          <a:xfrm>
            <a:off x="688538" y="396101"/>
            <a:ext cx="1218600" cy="3078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Megoldás</a:t>
            </a:r>
            <a:endParaRPr sz="14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Google Shape;210;p5"/>
              <p:cNvSpPr txBox="1"/>
              <p:nvPr/>
            </p:nvSpPr>
            <p:spPr>
              <a:xfrm>
                <a:off x="2239975" y="148921"/>
                <a:ext cx="5578451" cy="83724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rgbClr val="1C9AD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hu-HU" sz="2000" b="1" i="0" u="none" strike="noStrike" cap="none" dirty="0">
                    <a:solidFill>
                      <a:srgbClr val="000000"/>
                    </a:solidFill>
                    <a:sym typeface="Arial"/>
                  </a:rPr>
                  <a:t>Kihívás:</a:t>
                </a:r>
                <a:endParaRPr lang="hu-HU" sz="2000" b="1" dirty="0"/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hu-HU" sz="1600" b="0" i="0" u="none" strike="noStrike" cap="none" dirty="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Szedd össze azokat a törteket, amelyek egyenlők 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000" b="0" i="1" u="none" strike="noStrike" cap="none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/>
                            <a:sym typeface="Arial"/>
                          </a:rPr>
                        </m:ctrlPr>
                      </m:fPr>
                      <m:num>
                        <m:r>
                          <a:rPr lang="hu-HU" sz="2000" b="0" i="1" u="none" strike="noStrike" cap="none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/>
                            <a:sym typeface="Arial"/>
                          </a:rPr>
                          <m:t>3</m:t>
                        </m:r>
                      </m:num>
                      <m:den>
                        <m:r>
                          <a:rPr lang="hu-HU" sz="2000" b="0" i="1" u="none" strike="noStrike" cap="none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/>
                            <a:sym typeface="Arial"/>
                          </a:rPr>
                          <m:t>5</m:t>
                        </m:r>
                      </m:den>
                    </m:f>
                  </m:oMath>
                </a14:m>
                <a:r>
                  <a:rPr lang="hu-HU" sz="1600" b="0" i="0" u="none" strike="noStrike" cap="none" dirty="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 - del!</a:t>
                </a:r>
                <a:endParaRPr sz="16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mc:Choice>
        <mc:Fallback xmlns="">
          <p:sp>
            <p:nvSpPr>
              <p:cNvPr id="42" name="Google Shape;210;p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9975" y="148921"/>
                <a:ext cx="5578451" cy="837240"/>
              </a:xfrm>
              <a:prstGeom prst="rect">
                <a:avLst/>
              </a:prstGeom>
              <a:blipFill>
                <a:blip r:embed="rId27"/>
                <a:stretch>
                  <a:fillRect t="-1399"/>
                </a:stretch>
              </a:blipFill>
              <a:ln w="28575" cap="flat" cmpd="sng">
                <a:solidFill>
                  <a:srgbClr val="1C9AD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Google Shape;193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2329" y="671833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000">
            <a:off x="532445" y="6724910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Google Shape;195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24399" y="6759282"/>
            <a:ext cx="576619" cy="657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p5"/>
          <p:cNvPicPr preferRelativeResize="0"/>
          <p:nvPr/>
        </p:nvPicPr>
        <p:blipFill rotWithShape="1">
          <a:blip r:embed="rId6">
            <a:alphaModFix/>
          </a:blip>
          <a:srcRect b="30074"/>
          <a:stretch/>
        </p:blipFill>
        <p:spPr>
          <a:xfrm>
            <a:off x="1380384" y="6194622"/>
            <a:ext cx="334750" cy="1301797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5"/>
          <p:cNvSpPr txBox="1"/>
          <p:nvPr/>
        </p:nvSpPr>
        <p:spPr>
          <a:xfrm>
            <a:off x="1256410" y="2326561"/>
            <a:ext cx="110639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14:(-2)</a:t>
            </a:r>
            <a:endParaRPr dirty="0"/>
          </a:p>
        </p:txBody>
      </p:sp>
      <p:sp>
        <p:nvSpPr>
          <p:cNvPr id="198" name="Google Shape;198;p5"/>
          <p:cNvSpPr txBox="1"/>
          <p:nvPr/>
        </p:nvSpPr>
        <p:spPr>
          <a:xfrm>
            <a:off x="2250284" y="3263435"/>
            <a:ext cx="102303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3*(-2)</a:t>
            </a:r>
            <a:endParaRPr dirty="0"/>
          </a:p>
        </p:txBody>
      </p:sp>
      <p:sp>
        <p:nvSpPr>
          <p:cNvPr id="199" name="Google Shape;199;p5"/>
          <p:cNvSpPr txBox="1"/>
          <p:nvPr/>
        </p:nvSpPr>
        <p:spPr>
          <a:xfrm>
            <a:off x="3118728" y="6915168"/>
            <a:ext cx="1067921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-16:4</a:t>
            </a:r>
            <a:endParaRPr sz="1800" dirty="0"/>
          </a:p>
        </p:txBody>
      </p:sp>
      <p:sp>
        <p:nvSpPr>
          <p:cNvPr id="200" name="Google Shape;200;p5"/>
          <p:cNvSpPr txBox="1"/>
          <p:nvPr/>
        </p:nvSpPr>
        <p:spPr>
          <a:xfrm>
            <a:off x="362327" y="3261141"/>
            <a:ext cx="110639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16:(-2)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5"/>
          <p:cNvSpPr txBox="1"/>
          <p:nvPr/>
        </p:nvSpPr>
        <p:spPr>
          <a:xfrm>
            <a:off x="3046594" y="1414427"/>
            <a:ext cx="12121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-4-(-3)</a:t>
            </a:r>
            <a:endParaRPr dirty="0"/>
          </a:p>
        </p:txBody>
      </p:sp>
      <p:sp>
        <p:nvSpPr>
          <p:cNvPr id="202" name="Google Shape;202;p5"/>
          <p:cNvSpPr txBox="1"/>
          <p:nvPr/>
        </p:nvSpPr>
        <p:spPr>
          <a:xfrm>
            <a:off x="5829194" y="3260092"/>
            <a:ext cx="112883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-9:(-3)</a:t>
            </a:r>
            <a:endParaRPr dirty="0"/>
          </a:p>
        </p:txBody>
      </p:sp>
      <p:sp>
        <p:nvSpPr>
          <p:cNvPr id="203" name="Google Shape;203;p5"/>
          <p:cNvSpPr txBox="1"/>
          <p:nvPr/>
        </p:nvSpPr>
        <p:spPr>
          <a:xfrm>
            <a:off x="4052801" y="4194432"/>
            <a:ext cx="102303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2*(-1)</a:t>
            </a:r>
            <a:endParaRPr dirty="0"/>
          </a:p>
        </p:txBody>
      </p:sp>
      <p:sp>
        <p:nvSpPr>
          <p:cNvPr id="204" name="Google Shape;204;p5"/>
          <p:cNvSpPr txBox="1"/>
          <p:nvPr/>
        </p:nvSpPr>
        <p:spPr>
          <a:xfrm>
            <a:off x="6712530" y="6897995"/>
            <a:ext cx="119776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-4*(-3)</a:t>
            </a:r>
            <a:endParaRPr dirty="0"/>
          </a:p>
        </p:txBody>
      </p:sp>
      <p:sp>
        <p:nvSpPr>
          <p:cNvPr id="205" name="Google Shape;205;p5"/>
          <p:cNvSpPr txBox="1"/>
          <p:nvPr/>
        </p:nvSpPr>
        <p:spPr>
          <a:xfrm>
            <a:off x="415055" y="5996662"/>
            <a:ext cx="96532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-3*3</a:t>
            </a:r>
            <a:endParaRPr sz="1800" dirty="0"/>
          </a:p>
        </p:txBody>
      </p:sp>
      <p:sp>
        <p:nvSpPr>
          <p:cNvPr id="206" name="Google Shape;206;p5"/>
          <p:cNvSpPr txBox="1"/>
          <p:nvPr/>
        </p:nvSpPr>
        <p:spPr>
          <a:xfrm>
            <a:off x="2229312" y="6009976"/>
            <a:ext cx="100860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-2+(-3)</a:t>
            </a:r>
            <a:endParaRPr sz="1800" dirty="0"/>
          </a:p>
        </p:txBody>
      </p:sp>
      <p:sp>
        <p:nvSpPr>
          <p:cNvPr id="207" name="Google Shape;207;p5"/>
          <p:cNvSpPr txBox="1"/>
          <p:nvPr/>
        </p:nvSpPr>
        <p:spPr>
          <a:xfrm>
            <a:off x="4995468" y="5991050"/>
            <a:ext cx="88197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-6:2</a:t>
            </a:r>
            <a:endParaRPr sz="1800"/>
          </a:p>
        </p:txBody>
      </p:sp>
      <p:sp>
        <p:nvSpPr>
          <p:cNvPr id="208" name="Google Shape;208;p5"/>
          <p:cNvSpPr txBox="1"/>
          <p:nvPr/>
        </p:nvSpPr>
        <p:spPr>
          <a:xfrm>
            <a:off x="5979482" y="5996663"/>
            <a:ext cx="83067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3*3</a:t>
            </a:r>
            <a:endParaRPr sz="1800" dirty="0"/>
          </a:p>
        </p:txBody>
      </p:sp>
      <p:sp>
        <p:nvSpPr>
          <p:cNvPr id="209" name="Google Shape;209;p5"/>
          <p:cNvSpPr txBox="1"/>
          <p:nvPr/>
        </p:nvSpPr>
        <p:spPr>
          <a:xfrm>
            <a:off x="4914767" y="1412059"/>
            <a:ext cx="115768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-12:(-6)</a:t>
            </a:r>
            <a:endParaRPr sz="1800" dirty="0"/>
          </a:p>
        </p:txBody>
      </p:sp>
      <p:sp>
        <p:nvSpPr>
          <p:cNvPr id="210" name="Google Shape;210;p5"/>
          <p:cNvSpPr txBox="1"/>
          <p:nvPr/>
        </p:nvSpPr>
        <p:spPr>
          <a:xfrm>
            <a:off x="6936174" y="372728"/>
            <a:ext cx="2582100" cy="12621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b="1" i="0" u="none" strike="noStrike" cap="none" dirty="0">
                <a:solidFill>
                  <a:srgbClr val="000000"/>
                </a:solidFill>
                <a:sym typeface="Arial"/>
              </a:rPr>
              <a:t>Kihívás:</a:t>
            </a:r>
            <a:endParaRPr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Menj végig a pályán, hogy az autó az összes számot </a:t>
            </a:r>
            <a:r>
              <a:rPr lang="hu-HU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NÖVEKVŐ </a:t>
            </a: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sorrendben érintse!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1" name="Google Shape;211;p5"/>
          <p:cNvPicPr preferRelativeResize="0"/>
          <p:nvPr/>
        </p:nvPicPr>
        <p:blipFill rotWithShape="1">
          <a:blip r:embed="rId6">
            <a:alphaModFix/>
          </a:blip>
          <a:srcRect b="30074"/>
          <a:stretch/>
        </p:blipFill>
        <p:spPr>
          <a:xfrm>
            <a:off x="-868700" y="2578738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055405" y="86356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p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-1055405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Google Shape;214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2886579" y="219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5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-2887582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p5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-1972481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5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-2887582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Google Shape;218;p5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-1969238" y="3968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Google Shape;219;p5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-1055405" y="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0" name="Google Shape;220;p5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1975247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Google Shape;221;p5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2887582" y="258901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Google Shape;222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1888653" y="2635368"/>
            <a:ext cx="576619" cy="6570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Google Shape;227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2329" y="671833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8" name="Google Shape;228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369035" y="396480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9" name="Google Shape;229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03494" y="307320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29435" y="214899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Google Shape;231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0620" y="395532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Google Shape;232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369035" y="214155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" name="Google Shape;233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358712" y="671833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" name="Google Shape;234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03494" y="6710172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093502" y="488641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6" name="Google Shape;236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03494" y="213632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7" name="Google Shape;237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84069" y="307320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923551" y="396480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20686" y="670775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5400000">
            <a:off x="532445" y="6724910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" name="Google Shape;242;p6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24399" y="6759282"/>
            <a:ext cx="576619" cy="657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p6"/>
          <p:cNvPicPr preferRelativeResize="0"/>
          <p:nvPr/>
        </p:nvPicPr>
        <p:blipFill rotWithShape="1">
          <a:blip r:embed="rId7">
            <a:alphaModFix/>
          </a:blip>
          <a:srcRect b="30074"/>
          <a:stretch/>
        </p:blipFill>
        <p:spPr>
          <a:xfrm>
            <a:off x="1380384" y="6194622"/>
            <a:ext cx="334750" cy="1301797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p6"/>
          <p:cNvSpPr txBox="1"/>
          <p:nvPr/>
        </p:nvSpPr>
        <p:spPr>
          <a:xfrm>
            <a:off x="1256410" y="2326561"/>
            <a:ext cx="110639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14:(-2)</a:t>
            </a:r>
            <a:endParaRPr/>
          </a:p>
        </p:txBody>
      </p:sp>
      <p:sp>
        <p:nvSpPr>
          <p:cNvPr id="247" name="Google Shape;247;p6"/>
          <p:cNvSpPr txBox="1"/>
          <p:nvPr/>
        </p:nvSpPr>
        <p:spPr>
          <a:xfrm>
            <a:off x="2250284" y="3263435"/>
            <a:ext cx="102303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3*(-2)</a:t>
            </a:r>
            <a:endParaRPr/>
          </a:p>
        </p:txBody>
      </p:sp>
      <p:sp>
        <p:nvSpPr>
          <p:cNvPr id="249" name="Google Shape;249;p6"/>
          <p:cNvSpPr txBox="1"/>
          <p:nvPr/>
        </p:nvSpPr>
        <p:spPr>
          <a:xfrm>
            <a:off x="362327" y="3261141"/>
            <a:ext cx="110639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16:(-2)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6"/>
          <p:cNvSpPr txBox="1"/>
          <p:nvPr/>
        </p:nvSpPr>
        <p:spPr>
          <a:xfrm>
            <a:off x="3046594" y="1414427"/>
            <a:ext cx="12121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-4-(-3)</a:t>
            </a:r>
            <a:endParaRPr/>
          </a:p>
        </p:txBody>
      </p:sp>
      <p:sp>
        <p:nvSpPr>
          <p:cNvPr id="253" name="Google Shape;253;p6"/>
          <p:cNvSpPr txBox="1"/>
          <p:nvPr/>
        </p:nvSpPr>
        <p:spPr>
          <a:xfrm>
            <a:off x="5829194" y="3260092"/>
            <a:ext cx="112883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-9:(-3)</a:t>
            </a:r>
            <a:endParaRPr/>
          </a:p>
        </p:txBody>
      </p:sp>
      <p:sp>
        <p:nvSpPr>
          <p:cNvPr id="255" name="Google Shape;255;p6"/>
          <p:cNvSpPr txBox="1"/>
          <p:nvPr/>
        </p:nvSpPr>
        <p:spPr>
          <a:xfrm>
            <a:off x="4052801" y="4194432"/>
            <a:ext cx="102303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2*(-1)</a:t>
            </a:r>
            <a:endParaRPr/>
          </a:p>
        </p:txBody>
      </p:sp>
      <p:sp>
        <p:nvSpPr>
          <p:cNvPr id="256" name="Google Shape;256;p6"/>
          <p:cNvSpPr txBox="1"/>
          <p:nvPr/>
        </p:nvSpPr>
        <p:spPr>
          <a:xfrm>
            <a:off x="6712530" y="6897995"/>
            <a:ext cx="119776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-4*(-3)</a:t>
            </a:r>
            <a:endParaRPr/>
          </a:p>
        </p:txBody>
      </p:sp>
      <p:pic>
        <p:nvPicPr>
          <p:cNvPr id="258" name="Google Shape;258;p6"/>
          <p:cNvPicPr preferRelativeResize="0"/>
          <p:nvPr/>
        </p:nvPicPr>
        <p:blipFill rotWithShape="1">
          <a:blip r:embed="rId7">
            <a:alphaModFix/>
          </a:blip>
          <a:srcRect b="30074"/>
          <a:stretch/>
        </p:blipFill>
        <p:spPr>
          <a:xfrm>
            <a:off x="-868700" y="2578738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9" name="Google Shape;25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055405" y="86356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0" name="Google Shape;260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1055405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Google Shape;261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2886579" y="219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2" name="Google Shape;262;p6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-2887582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3" name="Google Shape;263;p6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-1972481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4" name="Google Shape;264;p6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-2887582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5" name="Google Shape;265;p6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-1969238" y="3968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6" name="Google Shape;266;p6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-1055405" y="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7" name="Google Shape;267;p6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1975247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8" name="Google Shape;268;p6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2887582" y="258901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6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1888653" y="2635368"/>
            <a:ext cx="576619" cy="65709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09;p5">
            <a:extLst>
              <a:ext uri="{FF2B5EF4-FFF2-40B4-BE49-F238E27FC236}">
                <a16:creationId xmlns:a16="http://schemas.microsoft.com/office/drawing/2014/main" id="{E899E2E5-6FBB-3587-A70F-2F13C3F33931}"/>
              </a:ext>
            </a:extLst>
          </p:cNvPr>
          <p:cNvSpPr txBox="1"/>
          <p:nvPr/>
        </p:nvSpPr>
        <p:spPr>
          <a:xfrm>
            <a:off x="4914767" y="1412059"/>
            <a:ext cx="115768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-12:(-6)</a:t>
            </a:r>
            <a:endParaRPr sz="1800" dirty="0"/>
          </a:p>
        </p:txBody>
      </p:sp>
      <p:sp>
        <p:nvSpPr>
          <p:cNvPr id="3" name="Google Shape;210;p5">
            <a:extLst>
              <a:ext uri="{FF2B5EF4-FFF2-40B4-BE49-F238E27FC236}">
                <a16:creationId xmlns:a16="http://schemas.microsoft.com/office/drawing/2014/main" id="{225910C8-8113-A735-9DED-B9AD3DC168F9}"/>
              </a:ext>
            </a:extLst>
          </p:cNvPr>
          <p:cNvSpPr txBox="1"/>
          <p:nvPr/>
        </p:nvSpPr>
        <p:spPr>
          <a:xfrm>
            <a:off x="6936174" y="372728"/>
            <a:ext cx="2582100" cy="12621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b="1" i="0" u="none" strike="noStrike" cap="none" dirty="0">
                <a:solidFill>
                  <a:srgbClr val="000000"/>
                </a:solidFill>
                <a:sym typeface="Arial"/>
              </a:rPr>
              <a:t>Kihívás:</a:t>
            </a:r>
            <a:endParaRPr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Menj végig a pályán, hogy az autó az összes számot </a:t>
            </a:r>
            <a:r>
              <a:rPr lang="hu-HU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NÖVEKVŐ </a:t>
            </a: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sorrendben érintse!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205;p5">
            <a:extLst>
              <a:ext uri="{FF2B5EF4-FFF2-40B4-BE49-F238E27FC236}">
                <a16:creationId xmlns:a16="http://schemas.microsoft.com/office/drawing/2014/main" id="{F30B4503-BDD3-F013-1938-F5A61B62557A}"/>
              </a:ext>
            </a:extLst>
          </p:cNvPr>
          <p:cNvSpPr txBox="1"/>
          <p:nvPr/>
        </p:nvSpPr>
        <p:spPr>
          <a:xfrm>
            <a:off x="415055" y="5996662"/>
            <a:ext cx="96532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-3*3</a:t>
            </a:r>
            <a:endParaRPr sz="1800" dirty="0"/>
          </a:p>
        </p:txBody>
      </p:sp>
      <p:sp>
        <p:nvSpPr>
          <p:cNvPr id="5" name="Google Shape;206;p5">
            <a:extLst>
              <a:ext uri="{FF2B5EF4-FFF2-40B4-BE49-F238E27FC236}">
                <a16:creationId xmlns:a16="http://schemas.microsoft.com/office/drawing/2014/main" id="{B75F5B92-9AC8-4AC4-FEB1-5CA043853FF7}"/>
              </a:ext>
            </a:extLst>
          </p:cNvPr>
          <p:cNvSpPr txBox="1"/>
          <p:nvPr/>
        </p:nvSpPr>
        <p:spPr>
          <a:xfrm>
            <a:off x="2229312" y="6009976"/>
            <a:ext cx="100860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-2+(-3)</a:t>
            </a:r>
            <a:endParaRPr sz="1800" dirty="0"/>
          </a:p>
        </p:txBody>
      </p:sp>
      <p:sp>
        <p:nvSpPr>
          <p:cNvPr id="6" name="Google Shape;199;p5">
            <a:extLst>
              <a:ext uri="{FF2B5EF4-FFF2-40B4-BE49-F238E27FC236}">
                <a16:creationId xmlns:a16="http://schemas.microsoft.com/office/drawing/2014/main" id="{5AD23C90-5892-31E2-65C6-CEB019EBF9C6}"/>
              </a:ext>
            </a:extLst>
          </p:cNvPr>
          <p:cNvSpPr txBox="1"/>
          <p:nvPr/>
        </p:nvSpPr>
        <p:spPr>
          <a:xfrm>
            <a:off x="3118728" y="6915168"/>
            <a:ext cx="1067921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-16:4</a:t>
            </a:r>
            <a:endParaRPr sz="1800" dirty="0"/>
          </a:p>
        </p:txBody>
      </p:sp>
      <p:sp>
        <p:nvSpPr>
          <p:cNvPr id="7" name="Google Shape;207;p5">
            <a:extLst>
              <a:ext uri="{FF2B5EF4-FFF2-40B4-BE49-F238E27FC236}">
                <a16:creationId xmlns:a16="http://schemas.microsoft.com/office/drawing/2014/main" id="{03100291-4E2A-DDDC-80E5-D285E8E49BDA}"/>
              </a:ext>
            </a:extLst>
          </p:cNvPr>
          <p:cNvSpPr txBox="1"/>
          <p:nvPr/>
        </p:nvSpPr>
        <p:spPr>
          <a:xfrm>
            <a:off x="4995468" y="5991050"/>
            <a:ext cx="88197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-6:2</a:t>
            </a:r>
            <a:endParaRPr sz="1800"/>
          </a:p>
        </p:txBody>
      </p:sp>
      <p:sp>
        <p:nvSpPr>
          <p:cNvPr id="8" name="Google Shape;208;p5">
            <a:extLst>
              <a:ext uri="{FF2B5EF4-FFF2-40B4-BE49-F238E27FC236}">
                <a16:creationId xmlns:a16="http://schemas.microsoft.com/office/drawing/2014/main" id="{EC302410-867B-6ABB-E564-EDD21FEFED9A}"/>
              </a:ext>
            </a:extLst>
          </p:cNvPr>
          <p:cNvSpPr txBox="1"/>
          <p:nvPr/>
        </p:nvSpPr>
        <p:spPr>
          <a:xfrm>
            <a:off x="5979482" y="5996663"/>
            <a:ext cx="83067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3*3</a:t>
            </a:r>
            <a:endParaRPr sz="1800" dirty="0"/>
          </a:p>
        </p:txBody>
      </p:sp>
      <p:pic>
        <p:nvPicPr>
          <p:cNvPr id="45" name="Google Shape;238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20686" y="4886411"/>
            <a:ext cx="749808" cy="7498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7"/>
          <p:cNvSpPr txBox="1"/>
          <p:nvPr/>
        </p:nvSpPr>
        <p:spPr>
          <a:xfrm>
            <a:off x="1256410" y="2326561"/>
            <a:ext cx="110639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14:(-2)</a:t>
            </a:r>
            <a:endParaRPr/>
          </a:p>
        </p:txBody>
      </p:sp>
      <p:sp>
        <p:nvSpPr>
          <p:cNvPr id="275" name="Google Shape;275;p7"/>
          <p:cNvSpPr txBox="1"/>
          <p:nvPr/>
        </p:nvSpPr>
        <p:spPr>
          <a:xfrm>
            <a:off x="2250284" y="3263435"/>
            <a:ext cx="102303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3*(-2)</a:t>
            </a:r>
            <a:endParaRPr/>
          </a:p>
        </p:txBody>
      </p:sp>
      <p:sp>
        <p:nvSpPr>
          <p:cNvPr id="277" name="Google Shape;277;p7"/>
          <p:cNvSpPr txBox="1"/>
          <p:nvPr/>
        </p:nvSpPr>
        <p:spPr>
          <a:xfrm>
            <a:off x="362327" y="3261141"/>
            <a:ext cx="110639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16:(-2)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8" name="Google Shape;278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2329" y="671833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79" name="Google Shape;279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382195" y="3958837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" name="Google Shape;280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103494" y="307320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" name="Google Shape;281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29435" y="214899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2" name="Google Shape;282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40620" y="395532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3" name="Google Shape;283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369035" y="214155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Google Shape;286;p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184069" y="307320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Google Shape;287;p7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118708" y="213632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8" name="Google Shape;288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093502" y="488641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9" name="Google Shape;289;p7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933203" y="3955329"/>
            <a:ext cx="749808" cy="749808"/>
          </a:xfrm>
          <a:prstGeom prst="rect">
            <a:avLst/>
          </a:prstGeom>
          <a:noFill/>
          <a:ln>
            <a:noFill/>
          </a:ln>
        </p:spPr>
      </p:pic>
      <p:sp>
        <p:nvSpPr>
          <p:cNvPr id="290" name="Google Shape;290;p7"/>
          <p:cNvSpPr txBox="1"/>
          <p:nvPr/>
        </p:nvSpPr>
        <p:spPr>
          <a:xfrm>
            <a:off x="3046594" y="1414427"/>
            <a:ext cx="12121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-4-(-3)</a:t>
            </a:r>
            <a:endParaRPr/>
          </a:p>
        </p:txBody>
      </p:sp>
      <p:sp>
        <p:nvSpPr>
          <p:cNvPr id="292" name="Google Shape;292;p7"/>
          <p:cNvSpPr txBox="1"/>
          <p:nvPr/>
        </p:nvSpPr>
        <p:spPr>
          <a:xfrm>
            <a:off x="5829194" y="3260092"/>
            <a:ext cx="112883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-9:(-3)</a:t>
            </a:r>
            <a:endParaRPr/>
          </a:p>
        </p:txBody>
      </p:sp>
      <p:sp>
        <p:nvSpPr>
          <p:cNvPr id="293" name="Google Shape;293;p7"/>
          <p:cNvSpPr txBox="1"/>
          <p:nvPr/>
        </p:nvSpPr>
        <p:spPr>
          <a:xfrm>
            <a:off x="4052801" y="4194432"/>
            <a:ext cx="102303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2*(-1)</a:t>
            </a:r>
            <a:endParaRPr/>
          </a:p>
        </p:txBody>
      </p:sp>
      <p:pic>
        <p:nvPicPr>
          <p:cNvPr id="295" name="Google Shape;295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020686" y="670775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" name="Google Shape;296;p7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 rot="5400000">
            <a:off x="532445" y="6724910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" name="Google Shape;297;p7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624399" y="6759282"/>
            <a:ext cx="576619" cy="657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" name="Google Shape;298;p7"/>
          <p:cNvPicPr preferRelativeResize="0"/>
          <p:nvPr/>
        </p:nvPicPr>
        <p:blipFill rotWithShape="1">
          <a:blip r:embed="rId11">
            <a:alphaModFix/>
          </a:blip>
          <a:srcRect b="30074"/>
          <a:stretch/>
        </p:blipFill>
        <p:spPr>
          <a:xfrm>
            <a:off x="1380384" y="6194622"/>
            <a:ext cx="334750" cy="1301797"/>
          </a:xfrm>
          <a:prstGeom prst="rect">
            <a:avLst/>
          </a:prstGeom>
          <a:noFill/>
          <a:ln>
            <a:noFill/>
          </a:ln>
        </p:spPr>
      </p:pic>
      <p:sp>
        <p:nvSpPr>
          <p:cNvPr id="299" name="Google Shape;299;p7"/>
          <p:cNvSpPr txBox="1"/>
          <p:nvPr/>
        </p:nvSpPr>
        <p:spPr>
          <a:xfrm>
            <a:off x="6712530" y="6897995"/>
            <a:ext cx="119776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-4*(-3)</a:t>
            </a:r>
            <a:endParaRPr/>
          </a:p>
        </p:txBody>
      </p:sp>
      <p:pic>
        <p:nvPicPr>
          <p:cNvPr id="305" name="Google Shape;305;p7"/>
          <p:cNvPicPr preferRelativeResize="0"/>
          <p:nvPr/>
        </p:nvPicPr>
        <p:blipFill rotWithShape="1">
          <a:blip r:embed="rId11">
            <a:alphaModFix/>
          </a:blip>
          <a:srcRect b="30074"/>
          <a:stretch/>
        </p:blipFill>
        <p:spPr>
          <a:xfrm>
            <a:off x="-868700" y="2578738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" name="Google Shape;306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055405" y="86356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" name="Google Shape;307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1055405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" name="Google Shape;308;p7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-2886579" y="219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" name="Google Shape;309;p7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-2887582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" name="Google Shape;310;p7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-1972481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" name="Google Shape;311;p7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-2887582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2" name="Google Shape;312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1969238" y="3968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3" name="Google Shape;313;p7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1055405" y="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4" name="Google Shape;314;p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1975247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5" name="Google Shape;315;p7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2887582" y="258901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6" name="Google Shape;316;p7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-1888653" y="2635368"/>
            <a:ext cx="576619" cy="65709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09;p5">
            <a:extLst>
              <a:ext uri="{FF2B5EF4-FFF2-40B4-BE49-F238E27FC236}">
                <a16:creationId xmlns:a16="http://schemas.microsoft.com/office/drawing/2014/main" id="{EA230B49-E328-C7AE-F370-751CA68DC8C7}"/>
              </a:ext>
            </a:extLst>
          </p:cNvPr>
          <p:cNvSpPr txBox="1"/>
          <p:nvPr/>
        </p:nvSpPr>
        <p:spPr>
          <a:xfrm>
            <a:off x="4914767" y="1412059"/>
            <a:ext cx="115768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-12:(-6)</a:t>
            </a:r>
            <a:endParaRPr sz="1800" dirty="0"/>
          </a:p>
        </p:txBody>
      </p:sp>
      <p:sp>
        <p:nvSpPr>
          <p:cNvPr id="3" name="Google Shape;210;p5">
            <a:extLst>
              <a:ext uri="{FF2B5EF4-FFF2-40B4-BE49-F238E27FC236}">
                <a16:creationId xmlns:a16="http://schemas.microsoft.com/office/drawing/2014/main" id="{640A70ED-1470-5E91-1632-DA1065F4CA14}"/>
              </a:ext>
            </a:extLst>
          </p:cNvPr>
          <p:cNvSpPr txBox="1"/>
          <p:nvPr/>
        </p:nvSpPr>
        <p:spPr>
          <a:xfrm>
            <a:off x="6936174" y="372728"/>
            <a:ext cx="2582100" cy="12621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b="1" i="0" u="none" strike="noStrike" cap="none" dirty="0">
                <a:solidFill>
                  <a:srgbClr val="000000"/>
                </a:solidFill>
                <a:sym typeface="Arial"/>
              </a:rPr>
              <a:t>Kihívás:</a:t>
            </a:r>
            <a:endParaRPr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Menj végig a pályán, hogy az autó az összes számot </a:t>
            </a:r>
            <a:r>
              <a:rPr lang="hu-HU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NÖVEKVŐ </a:t>
            </a: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sorrendben érintse!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205;p5">
            <a:extLst>
              <a:ext uri="{FF2B5EF4-FFF2-40B4-BE49-F238E27FC236}">
                <a16:creationId xmlns:a16="http://schemas.microsoft.com/office/drawing/2014/main" id="{5522DAEE-8E09-B4E2-00F0-3BFA467D6485}"/>
              </a:ext>
            </a:extLst>
          </p:cNvPr>
          <p:cNvSpPr txBox="1"/>
          <p:nvPr/>
        </p:nvSpPr>
        <p:spPr>
          <a:xfrm>
            <a:off x="415055" y="5996662"/>
            <a:ext cx="96532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-3*3</a:t>
            </a:r>
            <a:endParaRPr sz="1800" dirty="0"/>
          </a:p>
        </p:txBody>
      </p:sp>
      <p:sp>
        <p:nvSpPr>
          <p:cNvPr id="5" name="Google Shape;206;p5">
            <a:extLst>
              <a:ext uri="{FF2B5EF4-FFF2-40B4-BE49-F238E27FC236}">
                <a16:creationId xmlns:a16="http://schemas.microsoft.com/office/drawing/2014/main" id="{E945F23F-A8DE-0E4E-CBBC-C44CBECC2A49}"/>
              </a:ext>
            </a:extLst>
          </p:cNvPr>
          <p:cNvSpPr txBox="1"/>
          <p:nvPr/>
        </p:nvSpPr>
        <p:spPr>
          <a:xfrm>
            <a:off x="2229312" y="6009976"/>
            <a:ext cx="100860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-2+(-3)</a:t>
            </a:r>
            <a:endParaRPr sz="1800" dirty="0"/>
          </a:p>
        </p:txBody>
      </p:sp>
      <p:sp>
        <p:nvSpPr>
          <p:cNvPr id="6" name="Google Shape;199;p5">
            <a:extLst>
              <a:ext uri="{FF2B5EF4-FFF2-40B4-BE49-F238E27FC236}">
                <a16:creationId xmlns:a16="http://schemas.microsoft.com/office/drawing/2014/main" id="{98EE9459-90FB-37E5-C4B1-EE69C3296E14}"/>
              </a:ext>
            </a:extLst>
          </p:cNvPr>
          <p:cNvSpPr txBox="1"/>
          <p:nvPr/>
        </p:nvSpPr>
        <p:spPr>
          <a:xfrm>
            <a:off x="3118728" y="6915168"/>
            <a:ext cx="1067921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-16:4</a:t>
            </a:r>
            <a:endParaRPr sz="1800" dirty="0"/>
          </a:p>
        </p:txBody>
      </p:sp>
      <p:sp>
        <p:nvSpPr>
          <p:cNvPr id="7" name="Google Shape;207;p5">
            <a:extLst>
              <a:ext uri="{FF2B5EF4-FFF2-40B4-BE49-F238E27FC236}">
                <a16:creationId xmlns:a16="http://schemas.microsoft.com/office/drawing/2014/main" id="{5E9168B3-82E3-9E0A-B35D-1F1E3A4C55E3}"/>
              </a:ext>
            </a:extLst>
          </p:cNvPr>
          <p:cNvSpPr txBox="1"/>
          <p:nvPr/>
        </p:nvSpPr>
        <p:spPr>
          <a:xfrm>
            <a:off x="4995468" y="5991050"/>
            <a:ext cx="88197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-6:2</a:t>
            </a:r>
            <a:endParaRPr sz="1800"/>
          </a:p>
        </p:txBody>
      </p:sp>
      <p:sp>
        <p:nvSpPr>
          <p:cNvPr id="8" name="Google Shape;208;p5">
            <a:extLst>
              <a:ext uri="{FF2B5EF4-FFF2-40B4-BE49-F238E27FC236}">
                <a16:creationId xmlns:a16="http://schemas.microsoft.com/office/drawing/2014/main" id="{55AAC6F5-4A29-542A-E593-EA0EDAB61625}"/>
              </a:ext>
            </a:extLst>
          </p:cNvPr>
          <p:cNvSpPr txBox="1"/>
          <p:nvPr/>
        </p:nvSpPr>
        <p:spPr>
          <a:xfrm>
            <a:off x="5979482" y="5996663"/>
            <a:ext cx="83067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3*3</a:t>
            </a:r>
            <a:endParaRPr sz="1800" dirty="0"/>
          </a:p>
        </p:txBody>
      </p:sp>
      <p:pic>
        <p:nvPicPr>
          <p:cNvPr id="45" name="Google Shape;238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020686" y="488641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233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358712" y="671833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285;p7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5105060" y="6718331"/>
            <a:ext cx="749808" cy="7498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1" name="Google Shape;321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08795" y="488641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23" name="Google Shape;323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2501" y="214155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" name="Google Shape;324;p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378686" y="6710172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" name="Google Shape;325;p8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 rot="5400000">
            <a:off x="532445" y="6724910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Google Shape;326;p8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24399" y="6759282"/>
            <a:ext cx="576619" cy="657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7" name="Google Shape;327;p8"/>
          <p:cNvPicPr preferRelativeResize="0"/>
          <p:nvPr/>
        </p:nvPicPr>
        <p:blipFill rotWithShape="1">
          <a:blip r:embed="rId8">
            <a:alphaModFix/>
          </a:blip>
          <a:srcRect b="30074"/>
          <a:stretch/>
        </p:blipFill>
        <p:spPr>
          <a:xfrm>
            <a:off x="1380384" y="6194622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8" name="Google Shape;328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378687" y="214155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29" name="Google Shape;329;p8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4184069" y="307320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30" name="Google Shape;330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03494" y="307320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31" name="Google Shape;331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933203" y="395532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32" name="Google Shape;332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30793" y="488413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33" name="Google Shape;333;p8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852329" y="671833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" name="Google Shape;334;p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015952" y="671833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Google Shape;335;p8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542493" y="3955329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6" name="Google Shape;336;p8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2382195" y="3958837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7" name="Google Shape;337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18708" y="2136323"/>
            <a:ext cx="749808" cy="749808"/>
          </a:xfrm>
          <a:prstGeom prst="rect">
            <a:avLst/>
          </a:prstGeom>
          <a:noFill/>
          <a:ln>
            <a:noFill/>
          </a:ln>
        </p:spPr>
      </p:pic>
      <p:sp>
        <p:nvSpPr>
          <p:cNvPr id="338" name="Google Shape;338;p8"/>
          <p:cNvSpPr txBox="1"/>
          <p:nvPr/>
        </p:nvSpPr>
        <p:spPr>
          <a:xfrm>
            <a:off x="1256410" y="2326561"/>
            <a:ext cx="110639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14:(-2)</a:t>
            </a:r>
            <a:endParaRPr/>
          </a:p>
        </p:txBody>
      </p:sp>
      <p:sp>
        <p:nvSpPr>
          <p:cNvPr id="339" name="Google Shape;339;p8"/>
          <p:cNvSpPr txBox="1"/>
          <p:nvPr/>
        </p:nvSpPr>
        <p:spPr>
          <a:xfrm>
            <a:off x="2250284" y="3263435"/>
            <a:ext cx="102303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3*(-2)</a:t>
            </a:r>
            <a:endParaRPr/>
          </a:p>
        </p:txBody>
      </p:sp>
      <p:sp>
        <p:nvSpPr>
          <p:cNvPr id="341" name="Google Shape;341;p8"/>
          <p:cNvSpPr txBox="1"/>
          <p:nvPr/>
        </p:nvSpPr>
        <p:spPr>
          <a:xfrm>
            <a:off x="362327" y="3261141"/>
            <a:ext cx="110639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16:(-2)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8"/>
          <p:cNvSpPr txBox="1"/>
          <p:nvPr/>
        </p:nvSpPr>
        <p:spPr>
          <a:xfrm>
            <a:off x="3046594" y="1414427"/>
            <a:ext cx="12121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-4-(-3)</a:t>
            </a:r>
            <a:endParaRPr/>
          </a:p>
        </p:txBody>
      </p:sp>
      <p:sp>
        <p:nvSpPr>
          <p:cNvPr id="344" name="Google Shape;344;p8"/>
          <p:cNvSpPr txBox="1"/>
          <p:nvPr/>
        </p:nvSpPr>
        <p:spPr>
          <a:xfrm>
            <a:off x="5829194" y="3260092"/>
            <a:ext cx="112883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-9:(-3)</a:t>
            </a:r>
            <a:endParaRPr/>
          </a:p>
        </p:txBody>
      </p:sp>
      <p:sp>
        <p:nvSpPr>
          <p:cNvPr id="345" name="Google Shape;345;p8"/>
          <p:cNvSpPr txBox="1"/>
          <p:nvPr/>
        </p:nvSpPr>
        <p:spPr>
          <a:xfrm>
            <a:off x="4052801" y="4194432"/>
            <a:ext cx="102303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2*(-1)</a:t>
            </a:r>
            <a:endParaRPr/>
          </a:p>
        </p:txBody>
      </p:sp>
      <p:sp>
        <p:nvSpPr>
          <p:cNvPr id="346" name="Google Shape;346;p8"/>
          <p:cNvSpPr txBox="1"/>
          <p:nvPr/>
        </p:nvSpPr>
        <p:spPr>
          <a:xfrm>
            <a:off x="6712530" y="6897995"/>
            <a:ext cx="119776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-4*(-3)</a:t>
            </a:r>
            <a:endParaRPr/>
          </a:p>
        </p:txBody>
      </p:sp>
      <p:pic>
        <p:nvPicPr>
          <p:cNvPr id="352" name="Google Shape;352;p8"/>
          <p:cNvPicPr preferRelativeResize="0"/>
          <p:nvPr/>
        </p:nvPicPr>
        <p:blipFill rotWithShape="1">
          <a:blip r:embed="rId8">
            <a:alphaModFix/>
          </a:blip>
          <a:srcRect b="30074"/>
          <a:stretch/>
        </p:blipFill>
        <p:spPr>
          <a:xfrm>
            <a:off x="-868700" y="2578738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3" name="Google Shape;353;p8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-1055405" y="863561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54" name="Google Shape;354;p8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-1055405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55" name="Google Shape;355;p8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2886579" y="219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56" name="Google Shape;356;p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2887582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57" name="Google Shape;357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1972481" y="8650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58" name="Google Shape;358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2887582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59" name="Google Shape;359;p8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-1969238" y="3968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0" name="Google Shape;360;p8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1055405" y="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" name="Google Shape;361;p8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-1975247" y="172704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62" name="Google Shape;362;p8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2887582" y="258901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63" name="Google Shape;363;p8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-1888653" y="2635368"/>
            <a:ext cx="576619" cy="657097"/>
          </a:xfrm>
          <a:prstGeom prst="rect">
            <a:avLst/>
          </a:prstGeom>
          <a:noFill/>
          <a:ln>
            <a:noFill/>
          </a:ln>
        </p:spPr>
      </p:pic>
      <p:sp>
        <p:nvSpPr>
          <p:cNvPr id="364" name="Google Shape;364;p8"/>
          <p:cNvSpPr txBox="1"/>
          <p:nvPr/>
        </p:nvSpPr>
        <p:spPr>
          <a:xfrm>
            <a:off x="7910288" y="1948039"/>
            <a:ext cx="1218600" cy="3078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Megoldás</a:t>
            </a:r>
            <a:endParaRPr sz="14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209;p5">
            <a:extLst>
              <a:ext uri="{FF2B5EF4-FFF2-40B4-BE49-F238E27FC236}">
                <a16:creationId xmlns:a16="http://schemas.microsoft.com/office/drawing/2014/main" id="{F9DBC7A4-A493-00C9-8E31-F9EDAF5FEDC6}"/>
              </a:ext>
            </a:extLst>
          </p:cNvPr>
          <p:cNvSpPr txBox="1"/>
          <p:nvPr/>
        </p:nvSpPr>
        <p:spPr>
          <a:xfrm>
            <a:off x="4914767" y="1412059"/>
            <a:ext cx="115768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-12:(-6)</a:t>
            </a:r>
            <a:endParaRPr sz="1800" dirty="0"/>
          </a:p>
        </p:txBody>
      </p:sp>
      <p:sp>
        <p:nvSpPr>
          <p:cNvPr id="3" name="Google Shape;210;p5">
            <a:extLst>
              <a:ext uri="{FF2B5EF4-FFF2-40B4-BE49-F238E27FC236}">
                <a16:creationId xmlns:a16="http://schemas.microsoft.com/office/drawing/2014/main" id="{3D24762A-FA63-BF31-A3FB-75CF4AD6A3CF}"/>
              </a:ext>
            </a:extLst>
          </p:cNvPr>
          <p:cNvSpPr txBox="1"/>
          <p:nvPr/>
        </p:nvSpPr>
        <p:spPr>
          <a:xfrm>
            <a:off x="6936174" y="372728"/>
            <a:ext cx="2582100" cy="12621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b="1" i="0" u="none" strike="noStrike" cap="none" dirty="0">
                <a:solidFill>
                  <a:srgbClr val="000000"/>
                </a:solidFill>
                <a:sym typeface="Arial"/>
              </a:rPr>
              <a:t>Kihívás:</a:t>
            </a:r>
            <a:endParaRPr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Menj végig a pályán, hogy az autó az összes számot </a:t>
            </a:r>
            <a:r>
              <a:rPr lang="hu-HU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NÖVEKVŐ </a:t>
            </a: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sorrendben érintse!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205;p5">
            <a:extLst>
              <a:ext uri="{FF2B5EF4-FFF2-40B4-BE49-F238E27FC236}">
                <a16:creationId xmlns:a16="http://schemas.microsoft.com/office/drawing/2014/main" id="{7483A26A-B8F7-C1A3-3D3B-C558A8397138}"/>
              </a:ext>
            </a:extLst>
          </p:cNvPr>
          <p:cNvSpPr txBox="1"/>
          <p:nvPr/>
        </p:nvSpPr>
        <p:spPr>
          <a:xfrm>
            <a:off x="415055" y="5996662"/>
            <a:ext cx="96532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-3*3</a:t>
            </a:r>
            <a:endParaRPr sz="1800" dirty="0"/>
          </a:p>
        </p:txBody>
      </p:sp>
      <p:sp>
        <p:nvSpPr>
          <p:cNvPr id="5" name="Google Shape;206;p5">
            <a:extLst>
              <a:ext uri="{FF2B5EF4-FFF2-40B4-BE49-F238E27FC236}">
                <a16:creationId xmlns:a16="http://schemas.microsoft.com/office/drawing/2014/main" id="{DB1AC35F-323C-DEFD-7A16-52B2B4DFF9B6}"/>
              </a:ext>
            </a:extLst>
          </p:cNvPr>
          <p:cNvSpPr txBox="1"/>
          <p:nvPr/>
        </p:nvSpPr>
        <p:spPr>
          <a:xfrm>
            <a:off x="2229312" y="6009976"/>
            <a:ext cx="100860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-2+(-3)</a:t>
            </a:r>
            <a:endParaRPr sz="1800" dirty="0"/>
          </a:p>
        </p:txBody>
      </p:sp>
      <p:sp>
        <p:nvSpPr>
          <p:cNvPr id="6" name="Google Shape;199;p5">
            <a:extLst>
              <a:ext uri="{FF2B5EF4-FFF2-40B4-BE49-F238E27FC236}">
                <a16:creationId xmlns:a16="http://schemas.microsoft.com/office/drawing/2014/main" id="{D1778882-C8E7-A7AC-776B-FFBB0E32256B}"/>
              </a:ext>
            </a:extLst>
          </p:cNvPr>
          <p:cNvSpPr txBox="1"/>
          <p:nvPr/>
        </p:nvSpPr>
        <p:spPr>
          <a:xfrm>
            <a:off x="3118728" y="6915168"/>
            <a:ext cx="1067921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-16:4</a:t>
            </a:r>
            <a:endParaRPr sz="1800" dirty="0"/>
          </a:p>
        </p:txBody>
      </p:sp>
      <p:sp>
        <p:nvSpPr>
          <p:cNvPr id="7" name="Google Shape;207;p5">
            <a:extLst>
              <a:ext uri="{FF2B5EF4-FFF2-40B4-BE49-F238E27FC236}">
                <a16:creationId xmlns:a16="http://schemas.microsoft.com/office/drawing/2014/main" id="{C92E78DB-5536-BEF6-2F45-2C4047E5351A}"/>
              </a:ext>
            </a:extLst>
          </p:cNvPr>
          <p:cNvSpPr txBox="1"/>
          <p:nvPr/>
        </p:nvSpPr>
        <p:spPr>
          <a:xfrm>
            <a:off x="4995468" y="5991050"/>
            <a:ext cx="88197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-6:2</a:t>
            </a:r>
            <a:endParaRPr sz="1800"/>
          </a:p>
        </p:txBody>
      </p:sp>
      <p:sp>
        <p:nvSpPr>
          <p:cNvPr id="8" name="Google Shape;208;p5">
            <a:extLst>
              <a:ext uri="{FF2B5EF4-FFF2-40B4-BE49-F238E27FC236}">
                <a16:creationId xmlns:a16="http://schemas.microsoft.com/office/drawing/2014/main" id="{177A45D8-BA51-1284-A034-C27E7C34E196}"/>
              </a:ext>
            </a:extLst>
          </p:cNvPr>
          <p:cNvSpPr txBox="1"/>
          <p:nvPr/>
        </p:nvSpPr>
        <p:spPr>
          <a:xfrm>
            <a:off x="5979482" y="5996663"/>
            <a:ext cx="83067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3*3</a:t>
            </a:r>
            <a:endParaRPr sz="1800" dirty="0"/>
          </a:p>
        </p:txBody>
      </p:sp>
      <p:pic>
        <p:nvPicPr>
          <p:cNvPr id="46" name="Google Shape;285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105060" y="6718331"/>
            <a:ext cx="749808" cy="7498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9" name="Google Shape;369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97207" y="6519549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70" name="Google Shape;370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28589" y="6519549"/>
            <a:ext cx="749808" cy="749808"/>
          </a:xfrm>
          <a:prstGeom prst="rect">
            <a:avLst/>
          </a:prstGeom>
          <a:noFill/>
          <a:ln>
            <a:noFill/>
          </a:ln>
        </p:spPr>
      </p:pic>
      <p:sp>
        <p:nvSpPr>
          <p:cNvPr id="371" name="Google Shape;371;p9"/>
          <p:cNvSpPr txBox="1"/>
          <p:nvPr/>
        </p:nvSpPr>
        <p:spPr>
          <a:xfrm>
            <a:off x="6189639" y="5872171"/>
            <a:ext cx="106631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-5+(-5)</a:t>
            </a:r>
            <a:endParaRPr dirty="0"/>
          </a:p>
        </p:txBody>
      </p:sp>
      <p:sp>
        <p:nvSpPr>
          <p:cNvPr id="372" name="Google Shape;372;p9"/>
          <p:cNvSpPr txBox="1"/>
          <p:nvPr/>
        </p:nvSpPr>
        <p:spPr>
          <a:xfrm>
            <a:off x="7883925" y="5855961"/>
            <a:ext cx="109677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-7-(-1)</a:t>
            </a:r>
            <a:endParaRPr dirty="0"/>
          </a:p>
        </p:txBody>
      </p:sp>
      <p:sp>
        <p:nvSpPr>
          <p:cNvPr id="373" name="Google Shape;373;p9"/>
          <p:cNvSpPr txBox="1"/>
          <p:nvPr/>
        </p:nvSpPr>
        <p:spPr>
          <a:xfrm>
            <a:off x="7895096" y="4178096"/>
            <a:ext cx="106631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-2+(-3)</a:t>
            </a:r>
            <a:endParaRPr dirty="0"/>
          </a:p>
        </p:txBody>
      </p:sp>
      <p:sp>
        <p:nvSpPr>
          <p:cNvPr id="374" name="Google Shape;374;p9"/>
          <p:cNvSpPr txBox="1"/>
          <p:nvPr/>
        </p:nvSpPr>
        <p:spPr>
          <a:xfrm>
            <a:off x="7036818" y="2425263"/>
            <a:ext cx="106631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-3+(-1)</a:t>
            </a:r>
            <a:endParaRPr dirty="0"/>
          </a:p>
        </p:txBody>
      </p:sp>
      <p:sp>
        <p:nvSpPr>
          <p:cNvPr id="375" name="Google Shape;375;p9"/>
          <p:cNvSpPr txBox="1"/>
          <p:nvPr/>
        </p:nvSpPr>
        <p:spPr>
          <a:xfrm>
            <a:off x="6214785" y="1590747"/>
            <a:ext cx="1003801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0+(-3)</a:t>
            </a:r>
            <a:endParaRPr sz="1600" dirty="0"/>
          </a:p>
        </p:txBody>
      </p:sp>
      <p:sp>
        <p:nvSpPr>
          <p:cNvPr id="376" name="Google Shape;376;p9"/>
          <p:cNvSpPr txBox="1"/>
          <p:nvPr/>
        </p:nvSpPr>
        <p:spPr>
          <a:xfrm>
            <a:off x="5497207" y="2451031"/>
            <a:ext cx="638316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</a:t>
            </a:r>
            <a:endParaRPr sz="1600" dirty="0"/>
          </a:p>
        </p:txBody>
      </p:sp>
      <p:sp>
        <p:nvSpPr>
          <p:cNvPr id="377" name="Google Shape;377;p9"/>
          <p:cNvSpPr txBox="1"/>
          <p:nvPr/>
        </p:nvSpPr>
        <p:spPr>
          <a:xfrm>
            <a:off x="4447461" y="4168622"/>
            <a:ext cx="109677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-4-(-3)</a:t>
            </a:r>
            <a:endParaRPr dirty="0"/>
          </a:p>
        </p:txBody>
      </p:sp>
      <p:sp>
        <p:nvSpPr>
          <p:cNvPr id="379" name="Google Shape;379;p9"/>
          <p:cNvSpPr txBox="1"/>
          <p:nvPr/>
        </p:nvSpPr>
        <p:spPr>
          <a:xfrm>
            <a:off x="95943" y="5093854"/>
            <a:ext cx="2581985" cy="1261844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1C9AD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 b="1" i="0" u="none" strike="noStrike" cap="none" dirty="0">
                <a:solidFill>
                  <a:srgbClr val="000000"/>
                </a:solidFill>
                <a:sym typeface="Arial"/>
              </a:rPr>
              <a:t>Kihívás:</a:t>
            </a:r>
            <a:endParaRPr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Menj végig az egyenleteken, úgy, hogy az eredmények </a:t>
            </a:r>
            <a:r>
              <a:rPr lang="hu-HU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NÖVEKVŐ </a:t>
            </a:r>
            <a:r>
              <a:rPr lang="hu-HU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sorrendben legyenek!</a:t>
            </a:r>
            <a:endParaRPr dirty="0"/>
          </a:p>
        </p:txBody>
      </p:sp>
      <p:pic>
        <p:nvPicPr>
          <p:cNvPr id="380" name="Google Shape;380;p9"/>
          <p:cNvPicPr preferRelativeResize="0"/>
          <p:nvPr/>
        </p:nvPicPr>
        <p:blipFill rotWithShape="1">
          <a:blip r:embed="rId5">
            <a:alphaModFix/>
          </a:blip>
          <a:srcRect b="30074"/>
          <a:stretch/>
        </p:blipFill>
        <p:spPr>
          <a:xfrm>
            <a:off x="2114825" y="3752213"/>
            <a:ext cx="334750" cy="130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81" name="Google Shape;381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28120" y="2037036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82" name="Google Shape;382;p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928120" y="290052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83" name="Google Shape;383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946" y="117566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84" name="Google Shape;384;p9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5943" y="203855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85" name="Google Shape;385;p9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011044" y="203855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86" name="Google Shape;386;p9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95943" y="290052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87" name="Google Shape;387;p9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014287" y="1177443"/>
            <a:ext cx="746300" cy="7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8" name="Google Shape;388;p9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928120" y="117348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89" name="Google Shape;389;p9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008278" y="2900523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90" name="Google Shape;390;p9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95943" y="3762488"/>
            <a:ext cx="749808" cy="749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91" name="Google Shape;391;p9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1094872" y="3808843"/>
            <a:ext cx="576619" cy="657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92" name="Google Shape;392;p9"/>
          <p:cNvPicPr preferRelativeResize="0"/>
          <p:nvPr/>
        </p:nvPicPr>
        <p:blipFill rotWithShape="1">
          <a:blip r:embed="rId5">
            <a:alphaModFix/>
          </a:blip>
          <a:srcRect b="30074"/>
          <a:stretch/>
        </p:blipFill>
        <p:spPr>
          <a:xfrm flipH="1">
            <a:off x="5206738" y="6535794"/>
            <a:ext cx="184450" cy="717303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378;p9"/>
          <p:cNvSpPr txBox="1"/>
          <p:nvPr/>
        </p:nvSpPr>
        <p:spPr>
          <a:xfrm>
            <a:off x="3639919" y="5019551"/>
            <a:ext cx="1037463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0-(-3)</a:t>
            </a:r>
            <a:endParaRPr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825</Words>
  <Application>Microsoft Office PowerPoint</Application>
  <PresentationFormat>Egyéni</PresentationFormat>
  <Paragraphs>249</Paragraphs>
  <Slides>16</Slides>
  <Notes>16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20" baseType="lpstr">
      <vt:lpstr>Cambria Math</vt:lpstr>
      <vt:lpstr>Montserrat</vt:lpstr>
      <vt:lpstr>Arial</vt:lpstr>
      <vt:lpstr>Simple Light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Szandavári-Csurgó Cintia</dc:creator>
  <cp:lastModifiedBy>Szandavári-Csurgó Cintia</cp:lastModifiedBy>
  <cp:revision>9</cp:revision>
  <dcterms:modified xsi:type="dcterms:W3CDTF">2023-05-16T12:12:31Z</dcterms:modified>
</cp:coreProperties>
</file>