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58400" cy="7772400"/>
  <p:notesSz cx="6858000" cy="9945688"/>
  <p:embeddedFontLst>
    <p:embeddedFont>
      <p:font typeface="Montserrat" panose="020B0604020202020204" charset="-18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4U9oF8N2FCI7zGrpcQdOfHJGiN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1:02.037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590WE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1:16.291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590WI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10:51:23.591" idx="3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vD7bhzs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" name="Google Shape;17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f9f2360b5a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2" name="Google Shape;282;g1f9f2360b5a_0_17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6" name="Google Shape;316;p1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" name="Google Shape;40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f9f2360b5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g1f9f2360b5a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f9f2360b5a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g1f9f2360b5a_0_4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1" name="Google Shape;221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f9f2360b5a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" name="Google Shape;248;g1f9f2360b5a_0_12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1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1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1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6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9.png"/><Relationship Id="rId5" Type="http://schemas.openxmlformats.org/officeDocument/2006/relationships/image" Target="../media/image11.png"/><Relationship Id="rId15" Type="http://schemas.openxmlformats.org/officeDocument/2006/relationships/comments" Target="../comments/comment3.xml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7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3.png"/><Relationship Id="rId5" Type="http://schemas.openxmlformats.org/officeDocument/2006/relationships/image" Target="../media/image6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3.png"/><Relationship Id="rId5" Type="http://schemas.openxmlformats.org/officeDocument/2006/relationships/image" Target="../media/image8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14.png"/><Relationship Id="rId9" Type="http://schemas.openxmlformats.org/officeDocument/2006/relationships/image" Target="../media/image10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7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5" Type="http://schemas.openxmlformats.org/officeDocument/2006/relationships/comments" Target="../comments/comment2.xml"/><Relationship Id="rId10" Type="http://schemas.openxmlformats.org/officeDocument/2006/relationships/image" Target="../media/image5.png"/><Relationship Id="rId4" Type="http://schemas.openxmlformats.org/officeDocument/2006/relationships/image" Target="../media/image12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8753" y="51620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"/>
          <p:cNvSpPr txBox="1"/>
          <p:nvPr/>
        </p:nvSpPr>
        <p:spPr>
          <a:xfrm>
            <a:off x="5427433" y="4138347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3/3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7098695" y="2428288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1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 dirty="0">
                <a:solidFill>
                  <a:schemeClr val="dk1"/>
                </a:solidFill>
              </a:rPr>
              <a:t>Kihívás: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dirty="0">
                <a:solidFill>
                  <a:schemeClr val="dk1"/>
                </a:solidFill>
              </a:rPr>
              <a:t>Menj végig az egyenleteken, úgy, hogy az eredmények </a:t>
            </a:r>
            <a:r>
              <a:rPr lang="hu-HU" b="1" dirty="0">
                <a:solidFill>
                  <a:schemeClr val="dk1"/>
                </a:solidFill>
              </a:rPr>
              <a:t>NÖVEKVŐ </a:t>
            </a:r>
            <a:r>
              <a:rPr lang="hu-HU" dirty="0">
                <a:solidFill>
                  <a:schemeClr val="dk1"/>
                </a:solidFill>
              </a:rPr>
              <a:t>sorrendben legyenek!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g1f9f2360b5a_0_1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669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1f9f2360b5a_0_1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17115" y="5196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1f9f2360b5a_0_17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05398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1f9f2360b5a_0_17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7395968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g1f9f2360b5a_0_172"/>
          <p:cNvSpPr txBox="1"/>
          <p:nvPr/>
        </p:nvSpPr>
        <p:spPr>
          <a:xfrm>
            <a:off x="3699640" y="5848566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g1f9f2360b5a_0_172"/>
          <p:cNvSpPr txBox="1"/>
          <p:nvPr/>
        </p:nvSpPr>
        <p:spPr>
          <a:xfrm>
            <a:off x="2860092" y="4115453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2x18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g1f9f2360b5a_0_172"/>
          <p:cNvSpPr txBox="1"/>
          <p:nvPr/>
        </p:nvSpPr>
        <p:spPr>
          <a:xfrm>
            <a:off x="3699640" y="3293455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4x7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g1f9f2360b5a_0_172"/>
          <p:cNvSpPr txBox="1"/>
          <p:nvPr/>
        </p:nvSpPr>
        <p:spPr>
          <a:xfrm>
            <a:off x="7117960" y="2408427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2x5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1f9f2360b5a_0_172"/>
          <p:cNvSpPr txBox="1"/>
          <p:nvPr/>
        </p:nvSpPr>
        <p:spPr>
          <a:xfrm>
            <a:off x="8873970" y="1577796"/>
            <a:ext cx="818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g1f9f2360b5a_0_17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1f9f2360b5a_0_1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1f9f2360b5a_0_1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1f9f2360b5a_0_1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1f9f2360b5a_0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1f9f2360b5a_0_17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1f9f2360b5a_0_17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1f9f2360b5a_0_17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1f9f2360b5a_0_17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1f9f2360b5a_0_17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1f9f2360b5a_0_17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1f9f2360b5a_0_17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1f9f2360b5a_0_17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09441" y="47947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1f9f2360b5a_0_1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8215" y="308643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45;p8">
            <a:extLst>
              <a:ext uri="{FF2B5EF4-FFF2-40B4-BE49-F238E27FC236}">
                <a16:creationId xmlns:a16="http://schemas.microsoft.com/office/drawing/2014/main" id="{6F89E029-B9C7-DB4D-58CB-DB62602A6AA9}"/>
              </a:ext>
            </a:extLst>
          </p:cNvPr>
          <p:cNvSpPr txBox="1"/>
          <p:nvPr/>
        </p:nvSpPr>
        <p:spPr>
          <a:xfrm>
            <a:off x="95950" y="5093851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egyenleteken, úgy, hogy az eredmények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CSÖKKENŐ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 legyenek!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" name="Google Shape;273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26587" y="1375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276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9355" y="30874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277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6547" y="30877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279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935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08;g1f9f2360b5a_0_172">
            <a:extLst>
              <a:ext uri="{FF2B5EF4-FFF2-40B4-BE49-F238E27FC236}">
                <a16:creationId xmlns:a16="http://schemas.microsoft.com/office/drawing/2014/main" id="{CE7CDD9F-8A6F-B8BB-B348-3D4EDAB8D686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4596" y="308746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31;p11"/>
          <p:cNvSpPr txBox="1"/>
          <p:nvPr/>
        </p:nvSpPr>
        <p:spPr>
          <a:xfrm>
            <a:off x="5411704" y="2416459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" name="Google Shape;31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8215" y="3086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17115" y="5196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8299" y="13827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8925" y="3086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0335" y="3086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669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8925" y="65007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 rot="-5400000">
            <a:off x="6405398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11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-5400000">
            <a:off x="7395968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p11"/>
          <p:cNvSpPr txBox="1"/>
          <p:nvPr/>
        </p:nvSpPr>
        <p:spPr>
          <a:xfrm>
            <a:off x="3699640" y="5848566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11"/>
          <p:cNvSpPr txBox="1"/>
          <p:nvPr/>
        </p:nvSpPr>
        <p:spPr>
          <a:xfrm>
            <a:off x="2860092" y="4115453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2x18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11"/>
          <p:cNvSpPr txBox="1"/>
          <p:nvPr/>
        </p:nvSpPr>
        <p:spPr>
          <a:xfrm>
            <a:off x="3699640" y="3293455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4x7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11"/>
          <p:cNvSpPr txBox="1"/>
          <p:nvPr/>
        </p:nvSpPr>
        <p:spPr>
          <a:xfrm>
            <a:off x="5411704" y="2416459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1"/>
          <p:cNvSpPr txBox="1"/>
          <p:nvPr/>
        </p:nvSpPr>
        <p:spPr>
          <a:xfrm>
            <a:off x="7117960" y="2408427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2x5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1"/>
          <p:cNvSpPr txBox="1"/>
          <p:nvPr/>
        </p:nvSpPr>
        <p:spPr>
          <a:xfrm>
            <a:off x="8873970" y="1577796"/>
            <a:ext cx="81831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4" name="Google Shape;334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0136" y="30867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11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p11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45;p8">
            <a:extLst>
              <a:ext uri="{FF2B5EF4-FFF2-40B4-BE49-F238E27FC236}">
                <a16:creationId xmlns:a16="http://schemas.microsoft.com/office/drawing/2014/main" id="{2B4DDD4A-76E2-DE27-FAEB-EA2983322B08}"/>
              </a:ext>
            </a:extLst>
          </p:cNvPr>
          <p:cNvSpPr txBox="1"/>
          <p:nvPr/>
        </p:nvSpPr>
        <p:spPr>
          <a:xfrm>
            <a:off x="95950" y="5093851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egyenleteken, úgy, hogy az eredmények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CSÖKKENŐ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 legyenek!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12;g1f9f2360b5a_0_1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9441" y="479477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8753" y="2236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78140" y="2236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"/>
          <p:cNvSpPr txBox="1"/>
          <p:nvPr/>
        </p:nvSpPr>
        <p:spPr>
          <a:xfrm>
            <a:off x="5427433" y="4138347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3/3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49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7;p1">
            <a:extLst>
              <a:ext uri="{FF2B5EF4-FFF2-40B4-BE49-F238E27FC236}">
                <a16:creationId xmlns:a16="http://schemas.microsoft.com/office/drawing/2014/main" id="{70ACDB71-05F0-B62B-6A44-F9D099404B87}"/>
              </a:ext>
            </a:extLst>
          </p:cNvPr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 dirty="0">
                <a:solidFill>
                  <a:schemeClr val="dk1"/>
                </a:solidFill>
              </a:rPr>
              <a:t>Kihívás: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dirty="0">
                <a:solidFill>
                  <a:schemeClr val="dk1"/>
                </a:solidFill>
              </a:rPr>
              <a:t>Menj végig az egyenleteken, úgy, hogy az eredmények </a:t>
            </a:r>
            <a:r>
              <a:rPr lang="hu-HU" b="1" dirty="0">
                <a:solidFill>
                  <a:schemeClr val="dk1"/>
                </a:solidFill>
              </a:rPr>
              <a:t>NÖVEKVŐ </a:t>
            </a:r>
            <a:r>
              <a:rPr lang="hu-HU" dirty="0">
                <a:solidFill>
                  <a:schemeClr val="dk1"/>
                </a:solidFill>
              </a:rPr>
              <a:t>sorrendben legyenek!</a:t>
            </a:r>
            <a:endParaRPr dirty="0"/>
          </a:p>
        </p:txBody>
      </p:sp>
      <p:sp>
        <p:nvSpPr>
          <p:cNvPr id="3" name="Google Shape;24;p1">
            <a:extLst>
              <a:ext uri="{FF2B5EF4-FFF2-40B4-BE49-F238E27FC236}">
                <a16:creationId xmlns:a16="http://schemas.microsoft.com/office/drawing/2014/main" id="{2CC835DA-79CC-0E61-D4BC-EEC9D32FB731}"/>
              </a:ext>
            </a:extLst>
          </p:cNvPr>
          <p:cNvSpPr txBox="1"/>
          <p:nvPr/>
        </p:nvSpPr>
        <p:spPr>
          <a:xfrm>
            <a:off x="7098695" y="2428288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1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8753" y="51620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8753" y="2236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2944" y="2236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3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"/>
          <p:cNvSpPr txBox="1"/>
          <p:nvPr/>
        </p:nvSpPr>
        <p:spPr>
          <a:xfrm>
            <a:off x="5427433" y="4138347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3/3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3"/>
          <p:cNvPicPr preferRelativeResize="0"/>
          <p:nvPr/>
        </p:nvPicPr>
        <p:blipFill rotWithShape="1">
          <a:blip r:embed="rId7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3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37;p1">
            <a:extLst>
              <a:ext uri="{FF2B5EF4-FFF2-40B4-BE49-F238E27FC236}">
                <a16:creationId xmlns:a16="http://schemas.microsoft.com/office/drawing/2014/main" id="{AAC6A0B8-7656-0925-57A3-87D16D42E2C2}"/>
              </a:ext>
            </a:extLst>
          </p:cNvPr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sz="2000" b="1" dirty="0">
                <a:solidFill>
                  <a:schemeClr val="dk1"/>
                </a:solidFill>
              </a:rPr>
              <a:t>Kihívás:</a:t>
            </a:r>
            <a:endParaRPr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hu-HU" dirty="0">
                <a:solidFill>
                  <a:schemeClr val="dk1"/>
                </a:solidFill>
              </a:rPr>
              <a:t>Menj végig az egyenleteken, úgy, hogy az eredmények </a:t>
            </a:r>
            <a:r>
              <a:rPr lang="hu-HU" b="1" dirty="0">
                <a:solidFill>
                  <a:schemeClr val="dk1"/>
                </a:solidFill>
              </a:rPr>
              <a:t>NÖVEKVŐ </a:t>
            </a:r>
            <a:r>
              <a:rPr lang="hu-HU" dirty="0">
                <a:solidFill>
                  <a:schemeClr val="dk1"/>
                </a:solidFill>
              </a:rPr>
              <a:t>sorrendben legyenek!</a:t>
            </a:r>
            <a:endParaRPr dirty="0"/>
          </a:p>
        </p:txBody>
      </p:sp>
      <p:sp>
        <p:nvSpPr>
          <p:cNvPr id="3" name="Google Shape;24;p1">
            <a:extLst>
              <a:ext uri="{FF2B5EF4-FFF2-40B4-BE49-F238E27FC236}">
                <a16:creationId xmlns:a16="http://schemas.microsoft.com/office/drawing/2014/main" id="{EA292428-7EF5-D578-06C8-CE01B9A25F46}"/>
              </a:ext>
            </a:extLst>
          </p:cNvPr>
          <p:cNvSpPr txBox="1"/>
          <p:nvPr/>
        </p:nvSpPr>
        <p:spPr>
          <a:xfrm>
            <a:off x="7098695" y="2428288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1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8753" y="51620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4"/>
          <p:cNvSpPr txBox="1"/>
          <p:nvPr/>
        </p:nvSpPr>
        <p:spPr>
          <a:xfrm>
            <a:off x="3720776" y="4123599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5427433" y="5013311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"/>
          <p:cNvSpPr txBox="1"/>
          <p:nvPr/>
        </p:nvSpPr>
        <p:spPr>
          <a:xfrm>
            <a:off x="3735524" y="1558439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4"/>
          <p:cNvSpPr txBox="1"/>
          <p:nvPr/>
        </p:nvSpPr>
        <p:spPr>
          <a:xfrm>
            <a:off x="7998623" y="3284016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4"/>
          <p:cNvSpPr txBox="1"/>
          <p:nvPr/>
        </p:nvSpPr>
        <p:spPr>
          <a:xfrm>
            <a:off x="7998622" y="711030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4"/>
          <p:cNvSpPr txBox="1"/>
          <p:nvPr/>
        </p:nvSpPr>
        <p:spPr>
          <a:xfrm>
            <a:off x="95950" y="5093850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egyenleteken, úgy, hogy az eredmények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 legyenek!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154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2802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g1f9f2360b5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1f9f2360b5a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1f9f2360b5a_0_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g1f9f2360b5a_0_0"/>
          <p:cNvSpPr txBox="1"/>
          <p:nvPr/>
        </p:nvSpPr>
        <p:spPr>
          <a:xfrm>
            <a:off x="3720776" y="4123599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1f9f2360b5a_0_0"/>
          <p:cNvSpPr txBox="1"/>
          <p:nvPr/>
        </p:nvSpPr>
        <p:spPr>
          <a:xfrm>
            <a:off x="5427433" y="5013311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1f9f2360b5a_0_0"/>
          <p:cNvSpPr txBox="1"/>
          <p:nvPr/>
        </p:nvSpPr>
        <p:spPr>
          <a:xfrm>
            <a:off x="3735524" y="1558439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1f9f2360b5a_0_0"/>
          <p:cNvSpPr txBox="1"/>
          <p:nvPr/>
        </p:nvSpPr>
        <p:spPr>
          <a:xfrm>
            <a:off x="7998623" y="3284016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1f9f2360b5a_0_0"/>
          <p:cNvSpPr txBox="1"/>
          <p:nvPr/>
        </p:nvSpPr>
        <p:spPr>
          <a:xfrm>
            <a:off x="7998622" y="711030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g1f9f2360b5a_0_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1f9f2360b5a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1f9f2360b5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1f9f2360b5a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1f9f2360b5a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f9f2360b5a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f9f2360b5a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1f9f2360b5a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f9f2360b5a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f9f2360b5a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f9f2360b5a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1603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803" y="30907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7000" y="5225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6828" y="5225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30097" y="30900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1951" y="30907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6601" y="30907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1f9f2360b5a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2951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14;p4">
            <a:extLst>
              <a:ext uri="{FF2B5EF4-FFF2-40B4-BE49-F238E27FC236}">
                <a16:creationId xmlns:a16="http://schemas.microsoft.com/office/drawing/2014/main" id="{7A9E45AC-10EB-B5BD-BC2B-7E0852AF23C6}"/>
              </a:ext>
            </a:extLst>
          </p:cNvPr>
          <p:cNvSpPr txBox="1"/>
          <p:nvPr/>
        </p:nvSpPr>
        <p:spPr>
          <a:xfrm>
            <a:off x="95950" y="5093850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egyenleteken, úgy, hogy az eredmények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 legyenek!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" name="Google Shape;154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02802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g1f9f2360b5a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1f9f2360b5a_0_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2802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1f9f2360b5a_0_4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1f9f2360b5a_0_4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1f9f2360b5a_0_43"/>
          <p:cNvSpPr txBox="1"/>
          <p:nvPr/>
        </p:nvSpPr>
        <p:spPr>
          <a:xfrm>
            <a:off x="3720776" y="4123599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1f9f2360b5a_0_43"/>
          <p:cNvSpPr txBox="1"/>
          <p:nvPr/>
        </p:nvSpPr>
        <p:spPr>
          <a:xfrm>
            <a:off x="5427433" y="5013311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1f9f2360b5a_0_43"/>
          <p:cNvSpPr txBox="1"/>
          <p:nvPr/>
        </p:nvSpPr>
        <p:spPr>
          <a:xfrm>
            <a:off x="3735524" y="1558439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g1f9f2360b5a_0_43"/>
          <p:cNvSpPr txBox="1"/>
          <p:nvPr/>
        </p:nvSpPr>
        <p:spPr>
          <a:xfrm>
            <a:off x="7998623" y="3284016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1f9f2360b5a_0_43"/>
          <p:cNvSpPr txBox="1"/>
          <p:nvPr/>
        </p:nvSpPr>
        <p:spPr>
          <a:xfrm>
            <a:off x="7998622" y="711030"/>
            <a:ext cx="851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2" name="Google Shape;162;g1f9f2360b5a_0_4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1f9f2360b5a_0_4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1f9f2360b5a_0_4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1f9f2360b5a_0_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1f9f2360b5a_0_4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1f9f2360b5a_0_4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1f9f2360b5a_0_4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1f9f2360b5a_0_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f9f2360b5a_0_4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1f9f2360b5a_0_4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f9f2360b5a_0_4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1f9f2360b5a_0_4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02796" y="3090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99110" y="3092443"/>
            <a:ext cx="746300" cy="74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14;p4">
            <a:extLst>
              <a:ext uri="{FF2B5EF4-FFF2-40B4-BE49-F238E27FC236}">
                <a16:creationId xmlns:a16="http://schemas.microsoft.com/office/drawing/2014/main" id="{923C0AC2-9BC7-ABE0-28DE-753C21E405FC}"/>
              </a:ext>
            </a:extLst>
          </p:cNvPr>
          <p:cNvSpPr txBox="1"/>
          <p:nvPr/>
        </p:nvSpPr>
        <p:spPr>
          <a:xfrm>
            <a:off x="95950" y="5093850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egyenleteken, úgy, hogy az eredmények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 legyenek!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" name="Google Shape;141;g1f9f2360b5a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1603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143;g1f9f2360b5a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7000" y="5225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144;g1f9f2360b5a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6828" y="5225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145;g1f9f2360b5a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30097" y="30900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47;g1f9f2360b5a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6601" y="30907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48;g1f9f2360b5a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92951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07775" y="5361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07775" y="30895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92944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3381" y="52143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92944" y="56623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6450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7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7"/>
          <p:cNvSpPr txBox="1"/>
          <p:nvPr/>
        </p:nvSpPr>
        <p:spPr>
          <a:xfrm>
            <a:off x="3720776" y="4123599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"/>
          <p:cNvSpPr txBox="1"/>
          <p:nvPr/>
        </p:nvSpPr>
        <p:spPr>
          <a:xfrm>
            <a:off x="5427433" y="5013311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/>
          <p:nvPr/>
        </p:nvSpPr>
        <p:spPr>
          <a:xfrm>
            <a:off x="3735524" y="1558439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7"/>
          <p:cNvSpPr txBox="1"/>
          <p:nvPr/>
        </p:nvSpPr>
        <p:spPr>
          <a:xfrm>
            <a:off x="7998623" y="3284016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6+4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"/>
          <p:cNvSpPr txBox="1"/>
          <p:nvPr/>
        </p:nvSpPr>
        <p:spPr>
          <a:xfrm>
            <a:off x="7998622" y="711030"/>
            <a:ext cx="85122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15+2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796" y="394875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7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" name="Google Shape;206;p7"/>
          <p:cNvPicPr preferRelativeResize="0"/>
          <p:nvPr/>
        </p:nvPicPr>
        <p:blipFill rotWithShape="1">
          <a:blip r:embed="rId8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14;p4">
            <a:extLst>
              <a:ext uri="{FF2B5EF4-FFF2-40B4-BE49-F238E27FC236}">
                <a16:creationId xmlns:a16="http://schemas.microsoft.com/office/drawing/2014/main" id="{F375A4DF-6F91-60D3-37EA-353FB9D155E2}"/>
              </a:ext>
            </a:extLst>
          </p:cNvPr>
          <p:cNvSpPr txBox="1"/>
          <p:nvPr/>
        </p:nvSpPr>
        <p:spPr>
          <a:xfrm>
            <a:off x="95950" y="5093850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egyenleteken, úgy, hogy az eredmények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NÖVEKVŐ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 legyenek!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154;g1f9f2360b5a_0_4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02802" y="223265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181;g1f9f2360b5a_0_4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796" y="3090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82;g1f9f2360b5a_0_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99110" y="3092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88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381" y="308954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669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17115" y="5196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05398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7395968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8"/>
          <p:cNvSpPr txBox="1"/>
          <p:nvPr/>
        </p:nvSpPr>
        <p:spPr>
          <a:xfrm>
            <a:off x="3699640" y="5848566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8"/>
          <p:cNvSpPr txBox="1"/>
          <p:nvPr/>
        </p:nvSpPr>
        <p:spPr>
          <a:xfrm>
            <a:off x="2860092" y="4115453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2x18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8"/>
          <p:cNvSpPr txBox="1"/>
          <p:nvPr/>
        </p:nvSpPr>
        <p:spPr>
          <a:xfrm>
            <a:off x="3699640" y="3293455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4x7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8"/>
          <p:cNvSpPr txBox="1"/>
          <p:nvPr/>
        </p:nvSpPr>
        <p:spPr>
          <a:xfrm>
            <a:off x="7117960" y="2408427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2x5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8"/>
          <p:cNvSpPr txBox="1"/>
          <p:nvPr/>
        </p:nvSpPr>
        <p:spPr>
          <a:xfrm>
            <a:off x="8873970" y="1577796"/>
            <a:ext cx="81831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p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p8"/>
          <p:cNvSpPr txBox="1"/>
          <p:nvPr/>
        </p:nvSpPr>
        <p:spPr>
          <a:xfrm>
            <a:off x="95950" y="5093851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egyenleteken, úgy, hogy az eredmények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CSÖKKENŐ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 legyenek!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331;p11"/>
          <p:cNvSpPr txBox="1"/>
          <p:nvPr/>
        </p:nvSpPr>
        <p:spPr>
          <a:xfrm>
            <a:off x="5411704" y="2416459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oogle Shape;250;g1f9f2360b5a_0_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8669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1f9f2360b5a_0_1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17115" y="5196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1f9f2360b5a_0_1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-5400000">
            <a:off x="6405398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1f9f2360b5a_0_12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-5400000">
            <a:off x="7395968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g1f9f2360b5a_0_129"/>
          <p:cNvSpPr txBox="1"/>
          <p:nvPr/>
        </p:nvSpPr>
        <p:spPr>
          <a:xfrm>
            <a:off x="3699640" y="5848566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g1f9f2360b5a_0_129"/>
          <p:cNvSpPr txBox="1"/>
          <p:nvPr/>
        </p:nvSpPr>
        <p:spPr>
          <a:xfrm>
            <a:off x="2860092" y="4115453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2x18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1f9f2360b5a_0_129"/>
          <p:cNvSpPr txBox="1"/>
          <p:nvPr/>
        </p:nvSpPr>
        <p:spPr>
          <a:xfrm>
            <a:off x="3699640" y="3293455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4x7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g1f9f2360b5a_0_129"/>
          <p:cNvSpPr txBox="1"/>
          <p:nvPr/>
        </p:nvSpPr>
        <p:spPr>
          <a:xfrm>
            <a:off x="7117960" y="2408427"/>
            <a:ext cx="899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2x5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g1f9f2360b5a_0_129"/>
          <p:cNvSpPr txBox="1"/>
          <p:nvPr/>
        </p:nvSpPr>
        <p:spPr>
          <a:xfrm>
            <a:off x="8873970" y="1577796"/>
            <a:ext cx="818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2x1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0" name="Google Shape;260;g1f9f2360b5a_0_129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1f9f2360b5a_0_12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1f9f2360b5a_0_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1f9f2360b5a_0_12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1f9f2360b5a_0_12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1f9f2360b5a_0_12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1f9f2360b5a_0_12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1f9f2360b5a_0_12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1f9f2360b5a_0_12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1f9f2360b5a_0_1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1f9f2360b5a_0_1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26587" y="1375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7115" y="30906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9355" y="30874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6547" y="30877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6547" y="480720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1f9f2360b5a_0_12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9355" y="650160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45;p8">
            <a:extLst>
              <a:ext uri="{FF2B5EF4-FFF2-40B4-BE49-F238E27FC236}">
                <a16:creationId xmlns:a16="http://schemas.microsoft.com/office/drawing/2014/main" id="{F69872B4-1B16-A687-88D0-008ED692190B}"/>
              </a:ext>
            </a:extLst>
          </p:cNvPr>
          <p:cNvSpPr txBox="1"/>
          <p:nvPr/>
        </p:nvSpPr>
        <p:spPr>
          <a:xfrm>
            <a:off x="95950" y="5093851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b="1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az egyenleteken, úgy, hogy az eredmények </a:t>
            </a:r>
            <a:r>
              <a:rPr lang="hu-HU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CSÖKKENŐ </a:t>
            </a: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sorrendben legyenek!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Google Shape;308;g1f9f2360b5a_0_172">
            <a:extLst>
              <a:ext uri="{FF2B5EF4-FFF2-40B4-BE49-F238E27FC236}">
                <a16:creationId xmlns:a16="http://schemas.microsoft.com/office/drawing/2014/main" id="{CE7CDD9F-8A6F-B8BB-B348-3D4EDAB8D686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4596" y="308746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31;p11"/>
          <p:cNvSpPr txBox="1"/>
          <p:nvPr/>
        </p:nvSpPr>
        <p:spPr>
          <a:xfrm>
            <a:off x="5411704" y="2416459"/>
            <a:ext cx="89979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7x3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460</Words>
  <Application>Microsoft Office PowerPoint</Application>
  <PresentationFormat>Egyéni</PresentationFormat>
  <Paragraphs>108</Paragraphs>
  <Slides>11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4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4</cp:revision>
  <dcterms:modified xsi:type="dcterms:W3CDTF">2023-05-15T11:35:57Z</dcterms:modified>
</cp:coreProperties>
</file>