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0691813" cy="7559675"/>
  <p:notesSz cx="6858000" cy="994568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2" roundtripDataSignature="AMtx7mjaxKOIepBVFvgXm1hNinxRa6Mv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6BB3020-55A9-49D8-B245-F493DDD8A229}">
  <a:tblStyle styleId="{36BB3020-55A9-49D8-B245-F493DDD8A229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>
      <p:cViewPr>
        <p:scale>
          <a:sx n="100" d="100"/>
          <a:sy n="100" d="100"/>
        </p:scale>
        <p:origin x="-2256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g23964f53f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" name="Google Shape;18;g23964f53f97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3aeb45497c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g23aeb45497c_0_16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3aeb45497c_0_3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6" name="Google Shape;136;g23aeb45497c_0_35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23aeb4549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g23aeb45497c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23aeb45497c_0_4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3" name="Google Shape;253;g23aeb45497c_0_41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g23aeb45497c_0_4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793750" y="746125"/>
            <a:ext cx="5272088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g23aeb45497c_0_47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8;p10"/>
          <p:cNvGrpSpPr/>
          <p:nvPr/>
        </p:nvGrpSpPr>
        <p:grpSpPr>
          <a:xfrm rot="5400000">
            <a:off x="146974" y="4945029"/>
            <a:ext cx="783537" cy="475397"/>
            <a:chOff x="0" y="7190319"/>
            <a:chExt cx="737118" cy="488773"/>
          </a:xfrm>
        </p:grpSpPr>
        <p:sp>
          <p:nvSpPr>
            <p:cNvPr id="9" name="Google Shape;9;p10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" name="Google Shape;10;p10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" name="Google Shape;11;p10"/>
          <p:cNvGrpSpPr/>
          <p:nvPr/>
        </p:nvGrpSpPr>
        <p:grpSpPr>
          <a:xfrm rot="5400000">
            <a:off x="-255813" y="6272547"/>
            <a:ext cx="1578487" cy="486022"/>
            <a:chOff x="31059" y="9509"/>
            <a:chExt cx="1484973" cy="429208"/>
          </a:xfrm>
        </p:grpSpPr>
        <p:sp>
          <p:nvSpPr>
            <p:cNvPr id="12" name="Google Shape;12;p10"/>
            <p:cNvSpPr/>
            <p:nvPr/>
          </p:nvSpPr>
          <p:spPr>
            <a:xfrm>
              <a:off x="31059" y="9509"/>
              <a:ext cx="1484973" cy="429208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9525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3" name="Google Shape;13;p10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91870" y="70320"/>
              <a:ext cx="1363352" cy="307586"/>
            </a:xfrm>
            <a:prstGeom prst="rect">
              <a:avLst/>
            </a:prstGeom>
            <a:noFill/>
            <a:ln>
              <a:noFill/>
            </a:ln>
          </p:spPr>
        </p:pic>
      </p:grpSp>
      <p:graphicFrame>
        <p:nvGraphicFramePr>
          <p:cNvPr id="14" name="Google Shape;14;p10"/>
          <p:cNvGraphicFramePr/>
          <p:nvPr/>
        </p:nvGraphicFramePr>
        <p:xfrm>
          <a:off x="1143070" y="284800"/>
          <a:ext cx="8640000" cy="7020000"/>
        </p:xfrm>
        <a:graphic>
          <a:graphicData uri="http://schemas.openxmlformats.org/drawingml/2006/table">
            <a:tbl>
              <a:tblPr firstRow="1" bandRow="1">
                <a:noFill/>
                <a:tableStyleId>{36BB3020-55A9-49D8-B245-F493DDD8A229}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7200" marR="97200" marT="44475" marB="44475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15" name="Google Shape;1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974932" y="6778438"/>
            <a:ext cx="540001" cy="5263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/>
        </p:nvSpPr>
        <p:spPr>
          <a:xfrm>
            <a:off x="1193747" y="1266414"/>
            <a:ext cx="7811261" cy="42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7175" tIns="97175" rIns="97175" bIns="9717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88"/>
              <a:buFont typeface="Arial"/>
              <a:buNone/>
            </a:pPr>
            <a:endParaRPr sz="148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5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g23964f53f97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g23964f53f97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g23964f53f97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g23964f53f97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g23964f53f97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23964f53f97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Google Shape;28;g23964f53f97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g23964f53f9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30;g23964f53f9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31;g23964f53f9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g23964f53f97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772377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g23964f53f97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3964f53f97_0_0"/>
          <p:cNvPicPr preferRelativeResize="0"/>
          <p:nvPr/>
        </p:nvPicPr>
        <p:blipFill rotWithShape="1">
          <a:blip r:embed="rId14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51792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3562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3021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090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9913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778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30237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46448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5181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8373" y="62622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4630" y="678792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67857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862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3461" y="51792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346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0338" y="46448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41004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35608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3021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643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0177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19366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13969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676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293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055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23964f53f97_0_0"/>
          <p:cNvSpPr txBox="1"/>
          <p:nvPr/>
        </p:nvSpPr>
        <p:spPr>
          <a:xfrm>
            <a:off x="8244258" y="2358221"/>
            <a:ext cx="1939470" cy="2862282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dirty="0"/>
              <a:t>Kihívás:</a:t>
            </a:r>
            <a:endParaRPr sz="1500" b="1" dirty="0"/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Az autó feladata, hogy eljátssza nekünk az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/>
              <a:t>Balanceaba</a:t>
            </a:r>
            <a:r>
              <a:rPr lang="hu-HU" sz="1500" dirty="0"/>
              <a:t>” </a:t>
            </a:r>
            <a:r>
              <a:rPr lang="hu-HU" sz="1500" dirty="0" smtClean="0"/>
              <a:t>című </a:t>
            </a:r>
            <a:r>
              <a:rPr lang="hu-HU" sz="1500" dirty="0"/>
              <a:t>dalt</a:t>
            </a:r>
            <a:r>
              <a:rPr lang="hu-HU" sz="1500" dirty="0" smtClean="0"/>
              <a:t>.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/>
              <a:t>A </a:t>
            </a:r>
            <a:r>
              <a:rPr lang="hu-HU" sz="1500" dirty="0"/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410519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248410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35608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41004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25324" y="62622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033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117;g23aeb45497c_0_169">
            <a:extLst>
              <a:ext uri="{FF2B5EF4-FFF2-40B4-BE49-F238E27FC236}">
                <a16:creationId xmlns:a16="http://schemas.microsoft.com/office/drawing/2014/main" id="{B8EE9839-C79F-0EB2-5021-8105E8A1ABB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6246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g23aeb45497c_0_16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g23aeb45497c_0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aeb45497c_0_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3aeb45497c_0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3aeb45497c_0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3aeb45497c_0_1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23aeb45497c_0_1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23aeb45497c_0_16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23aeb45497c_0_1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g23aeb45497c_0_169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3983" y="410119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g23aeb45497c_0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7987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g23aeb45497c_0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6532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g23aeb45497c_0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503111" y="247951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8626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3aeb45497c_0_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31676" y="62622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6033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aeb45497c_0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32;g23964f53f9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2377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3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51792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3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35629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3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3021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3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72377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4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351090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4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9913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778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30237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46448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503111" y="51818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8373" y="62622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4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678578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49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7862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5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3461" y="51792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5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8346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5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0338" y="46448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5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41004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5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35608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5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30211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56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57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7643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58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80177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60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19366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61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32274" y="139695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62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31676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63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293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64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150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65;g23964f53f97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07055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17;g23aeb45497c_0_169">
            <a:extLst>
              <a:ext uri="{FF2B5EF4-FFF2-40B4-BE49-F238E27FC236}">
                <a16:creationId xmlns:a16="http://schemas.microsoft.com/office/drawing/2014/main" id="{B8EE9839-C79F-0EB2-5021-8105E8A1ABB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56246" y="247888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66;g23964f53f97_0_0"/>
          <p:cNvSpPr txBox="1"/>
          <p:nvPr/>
        </p:nvSpPr>
        <p:spPr>
          <a:xfrm>
            <a:off x="8244258" y="2358221"/>
            <a:ext cx="1939470" cy="2862282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dirty="0"/>
              <a:t>Kihívás:</a:t>
            </a:r>
            <a:endParaRPr sz="1500" b="1" dirty="0"/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Az autó feladata, hogy eljátssza nekünk az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/>
              <a:t>Balanceaba</a:t>
            </a:r>
            <a:r>
              <a:rPr lang="hu-HU" sz="1500" dirty="0"/>
              <a:t>” </a:t>
            </a:r>
            <a:r>
              <a:rPr lang="hu-HU" sz="1500" dirty="0" smtClean="0"/>
              <a:t>című </a:t>
            </a:r>
            <a:r>
              <a:rPr lang="hu-HU" sz="1500" dirty="0"/>
              <a:t>dalt</a:t>
            </a:r>
            <a:r>
              <a:rPr lang="hu-HU" sz="1500" dirty="0" smtClean="0"/>
              <a:t>.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/>
              <a:t>A </a:t>
            </a:r>
            <a:r>
              <a:rPr lang="hu-HU" sz="1500" dirty="0"/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aeb45497c_0_35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aeb45497c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aeb45497c_0_35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aeb45497c_0_3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aeb45497c_0_358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0614" y="572247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aeb45497c_0_35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3533710" y="5720173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g23aeb45497c_0_358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4033469" y="5581171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g23aeb45497c_0_35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20615" y="5177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g23aeb45497c_0_35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6275" y="517727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073727" y="46430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500176" y="46387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g23aeb45497c_0_35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4948" y="46387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1456" y="410073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27905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879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078061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509475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aeb45497c_0_35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4948" y="41044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1456" y="35591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7905" y="355917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53879" y="3559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8061" y="3559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4510" y="3559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aeb45497c_0_35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24948" y="355929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8784" y="3016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32239" y="3016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3879" y="301630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8061" y="30185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504510" y="30185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aeb45497c_0_35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24948" y="301852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2810" y="24820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808784" y="24820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5229697" y="24833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3879" y="24820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3727" y="24842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0176" y="24842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0614" y="248208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2810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8784" y="194052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27905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53879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079853" y="194238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3366" y="19415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23aeb45497c_0_35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20614" y="1941593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g23aeb45497c_0_358"/>
          <p:cNvSpPr txBox="1"/>
          <p:nvPr/>
        </p:nvSpPr>
        <p:spPr>
          <a:xfrm>
            <a:off x="1784132" y="5780918"/>
            <a:ext cx="984900" cy="340053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dirty="0" smtClean="0">
                <a:solidFill>
                  <a:schemeClr val="dk1"/>
                </a:solidFill>
              </a:rPr>
              <a:t>START</a:t>
            </a:r>
            <a:endParaRPr dirty="0"/>
          </a:p>
        </p:txBody>
      </p:sp>
      <p:pic>
        <p:nvPicPr>
          <p:cNvPr id="191" name="Google Shape;191;g23aeb45497c_0_35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66;g23964f53f97_0_0"/>
          <p:cNvSpPr txBox="1"/>
          <p:nvPr/>
        </p:nvSpPr>
        <p:spPr>
          <a:xfrm>
            <a:off x="8244258" y="2011973"/>
            <a:ext cx="1939470" cy="3554779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dirty="0"/>
              <a:t>Kihívás:</a:t>
            </a:r>
            <a:endParaRPr sz="1500" b="1" dirty="0"/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Az autó feladata, hogy eljátssza nekünk az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/>
              <a:t>Balanceaba</a:t>
            </a:r>
            <a:r>
              <a:rPr lang="hu-HU" sz="1500" dirty="0"/>
              <a:t>” </a:t>
            </a:r>
            <a:r>
              <a:rPr lang="hu-HU" sz="1500" dirty="0" smtClean="0"/>
              <a:t>című </a:t>
            </a:r>
            <a:r>
              <a:rPr lang="hu-HU" sz="1500" dirty="0"/>
              <a:t>dalt</a:t>
            </a:r>
            <a:r>
              <a:rPr lang="hu-HU" sz="1500" dirty="0" smtClean="0"/>
              <a:t>.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/>
              <a:t>A </a:t>
            </a:r>
            <a:r>
              <a:rPr lang="hu-HU" sz="1500" dirty="0"/>
              <a:t>kihívás teljesítéséhez programozd át az autó hangját és a kártyák jelentését</a:t>
            </a:r>
            <a:r>
              <a:rPr lang="hu-HU" sz="1500" dirty="0" smtClean="0"/>
              <a:t>!</a:t>
            </a:r>
          </a:p>
          <a:p>
            <a:pPr>
              <a:buClr>
                <a:schemeClr val="dk1"/>
              </a:buClr>
              <a:buSzPts val="1100"/>
            </a:pPr>
            <a:r>
              <a:rPr lang="hu-HU" sz="1500" dirty="0"/>
              <a:t>A teljesítéshez ezeket a kártyákat használd fel</a:t>
            </a:r>
            <a:r>
              <a:rPr lang="hu-HU" sz="1500" dirty="0" smtClean="0"/>
              <a:t>!</a:t>
            </a:r>
            <a:endParaRPr lang="hu-HU" sz="1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g23aeb45497c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aeb45497c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3aeb45497c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3aeb45497c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3aeb45497c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aeb45497c_0_0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07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3923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760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863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3111" y="30206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301780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4159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99388" y="46437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956695" y="4640104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377878" y="5181715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5592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0214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4101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752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7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76020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76020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3111" y="19407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3329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811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749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388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93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13961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32364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935" y="571787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38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4992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3375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7" name="Google Shape;247;g23aeb45497c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8" name="Google Shape;248;g23aeb45497c_0_0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125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99388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127;g23aeb45497c_0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7987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128;g23aeb45497c_0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6532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129;g23aeb45497c_0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99388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130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388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132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5669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32;g23964f53f9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6;g23964f53f97_0_0"/>
          <p:cNvSpPr txBox="1"/>
          <p:nvPr/>
        </p:nvSpPr>
        <p:spPr>
          <a:xfrm>
            <a:off x="8244258" y="1896557"/>
            <a:ext cx="1939470" cy="378561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dirty="0"/>
              <a:t>Kihívás:</a:t>
            </a:r>
            <a:endParaRPr sz="1500" b="1" dirty="0"/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Az autó feladata, hogy eljátssza nekünk az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/>
              <a:t>Balanceaba</a:t>
            </a:r>
            <a:r>
              <a:rPr lang="hu-HU" sz="1500" dirty="0"/>
              <a:t>” </a:t>
            </a:r>
            <a:r>
              <a:rPr lang="hu-HU" sz="1500" dirty="0" smtClean="0"/>
              <a:t>című </a:t>
            </a:r>
            <a:r>
              <a:rPr lang="hu-HU" sz="1500" dirty="0"/>
              <a:t>dalt</a:t>
            </a:r>
            <a:r>
              <a:rPr lang="hu-HU" sz="1500" dirty="0" smtClean="0"/>
              <a:t>.</a:t>
            </a:r>
          </a:p>
          <a:p>
            <a:pPr>
              <a:buClr>
                <a:schemeClr val="dk1"/>
              </a:buClr>
              <a:buSzPts val="1100"/>
            </a:pPr>
            <a:r>
              <a:rPr lang="hu-HU" sz="1500" dirty="0"/>
              <a:t>Keresd meg azokat a kártyákat, amik rossz helyen vannak és tedd a helyére</a:t>
            </a:r>
            <a:r>
              <a:rPr lang="hu-HU" sz="1500" dirty="0" smtClean="0"/>
              <a:t>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/>
              <a:t>A </a:t>
            </a:r>
            <a:r>
              <a:rPr lang="hu-HU" sz="1500" dirty="0"/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5" name="Google Shape;255;g23aeb45497c_0_4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3aeb45497c_0_4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aeb45497c_0_4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aeb45497c_0_4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3aeb45497c_0_4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aeb45497c_0_4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aeb45497c_0_41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3aeb45497c_0_4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aeb45497c_0_414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653375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3aeb45497c_0_41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922893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499388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35579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99388" y="51838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2811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9" name="Google Shape;279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6935" y="57193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g23aeb45497c_0_4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13981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533725" y="19407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3aeb45497c_0_4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76020" y="2484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3aeb45497c_0_4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99388" y="464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76020" y="30206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5752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6695" y="464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1521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3aeb45497c_0_41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083329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23aeb45497c_0_41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23aeb45497c_0_414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207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4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38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44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4992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45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3375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32;g23964f53f9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215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3111" y="30206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30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3111" y="19407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31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3329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130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388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125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99388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21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5592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222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0214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22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4101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40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32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5669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227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7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232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811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233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749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38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93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12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760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210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07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217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4159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66;g23964f53f97_0_0"/>
          <p:cNvSpPr txBox="1"/>
          <p:nvPr/>
        </p:nvSpPr>
        <p:spPr>
          <a:xfrm>
            <a:off x="8244258" y="1896557"/>
            <a:ext cx="1939470" cy="3785611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dirty="0"/>
              <a:t>Kihívás:</a:t>
            </a:r>
            <a:endParaRPr sz="1500" b="1" dirty="0"/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Az autó feladata, hogy eljátssza nekünk az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/>
              <a:t>Balanceaba</a:t>
            </a:r>
            <a:r>
              <a:rPr lang="hu-HU" sz="1500" dirty="0"/>
              <a:t>” </a:t>
            </a:r>
            <a:r>
              <a:rPr lang="hu-HU" sz="1500" dirty="0" smtClean="0"/>
              <a:t>című </a:t>
            </a:r>
            <a:r>
              <a:rPr lang="hu-HU" sz="1500" dirty="0"/>
              <a:t>dalt</a:t>
            </a:r>
            <a:r>
              <a:rPr lang="hu-HU" sz="1500" dirty="0" smtClean="0"/>
              <a:t>.</a:t>
            </a:r>
          </a:p>
          <a:p>
            <a:pPr>
              <a:buClr>
                <a:schemeClr val="dk1"/>
              </a:buClr>
              <a:buSzPts val="1100"/>
            </a:pPr>
            <a:r>
              <a:rPr lang="hu-HU" sz="1500" dirty="0"/>
              <a:t>Keresd meg azokat a kártyákat, amik rossz helyen vannak és tedd a helyére</a:t>
            </a:r>
            <a:r>
              <a:rPr lang="hu-HU" sz="1500" dirty="0" smtClean="0"/>
              <a:t>!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/>
              <a:t>A </a:t>
            </a:r>
            <a:r>
              <a:rPr lang="hu-HU" sz="1500" dirty="0"/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4" name="Google Shape;314;g23aeb45497c_0_4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1331830" y="1331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g23aeb45497c_0_4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2680374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76761" y="19380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g23aeb45497c_0_47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1982059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g23aeb45497c_0_4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1331830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g23aeb45497c_0_4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83671" y="13253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g23aeb45497c_0_4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650260" y="13246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g23aeb45497c_0_47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651005" y="194909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3aeb45497c_0_47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983671" y="25631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3aeb45497c_0_4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295830" y="256314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3aeb45497c_0_473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-507006" y="2562317"/>
            <a:ext cx="252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23aeb45497c_0_4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86704" y="30311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03848" y="464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7" name="Google Shape;357;g23aeb45497c_0_4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194250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g23aeb45497c_0_4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264445" y="5763896"/>
            <a:ext cx="396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g23aeb45497c_0_473"/>
          <p:cNvPicPr preferRelativeResize="0"/>
          <p:nvPr/>
        </p:nvPicPr>
        <p:blipFill rotWithShape="1">
          <a:blip r:embed="rId13">
            <a:alphaModFix/>
          </a:blip>
          <a:srcRect b="30074"/>
          <a:stretch/>
        </p:blipFill>
        <p:spPr>
          <a:xfrm>
            <a:off x="1115344" y="5637892"/>
            <a:ext cx="252000" cy="72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8" name="Google Shape;368;g23aeb45497c_0_473"/>
          <p:cNvSpPr txBox="1"/>
          <p:nvPr/>
        </p:nvSpPr>
        <p:spPr>
          <a:xfrm>
            <a:off x="8604693" y="1976143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b="1" dirty="0">
                <a:solidFill>
                  <a:srgbClr val="FF0000"/>
                </a:solidFill>
              </a:rPr>
              <a:t>Megoldás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9" name="Google Shape;369;g23aeb45497c_0_47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2663661" y="131294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267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275;g23aeb45497c_0_41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355790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287;g23aeb45497c_0_41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776020" y="248458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207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32;g23964f53f97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776020" y="572152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212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7760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230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503111" y="1940799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231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83329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210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350720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214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407863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129;g23aeb45497c_0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499388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211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2923923" y="193804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217;g23aeb45497c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4159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128;g23aeb45497c_0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4656532" y="19422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215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503111" y="3020640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130;g23aeb45497c_0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9388" y="356125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125;g23aeb45497c_0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499388" y="410081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277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499388" y="518389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24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49938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244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074992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245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53375" y="6786053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278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228118" y="6257397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279;g23aeb45497c_0_41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6935" y="57193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300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56695" y="464016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301;g23aeb45497c_0_41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81521" y="517807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221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55926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222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33725" y="3021451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223;g23aeb45497c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4101948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240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33725" y="2479946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283;g23aeb45497c_0_41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533725" y="139811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132;g23aeb45497c_0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95669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227;g23aeb45497c_0_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5337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232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28118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233;g23aeb45497c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07749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238;g23aeb45497c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6935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67;g23964f53f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03111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226;g23aeb45497c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385752" y="863452"/>
            <a:ext cx="468000" cy="46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66;g23964f53f97_0_0"/>
          <p:cNvSpPr txBox="1"/>
          <p:nvPr/>
        </p:nvSpPr>
        <p:spPr>
          <a:xfrm>
            <a:off x="8244258" y="2358221"/>
            <a:ext cx="1939470" cy="2862282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b="1" dirty="0"/>
              <a:t>Kihívás:</a:t>
            </a:r>
            <a:endParaRPr sz="1500" b="1" dirty="0"/>
          </a:p>
          <a:p>
            <a:pPr lvl="0">
              <a:buClr>
                <a:schemeClr val="dk1"/>
              </a:buClr>
              <a:buSzPts val="1100"/>
            </a:pPr>
            <a:r>
              <a:rPr lang="hu-HU" sz="1500" dirty="0"/>
              <a:t>Az autó feladata, hogy eljátssza nekünk az </a:t>
            </a:r>
            <a:r>
              <a:rPr lang="hu-HU" sz="1500" dirty="0"/>
              <a:t>„Un </a:t>
            </a:r>
            <a:r>
              <a:rPr lang="hu-HU" sz="1500" dirty="0" err="1"/>
              <a:t>Elefante</a:t>
            </a:r>
            <a:r>
              <a:rPr lang="hu-HU" sz="1500" dirty="0"/>
              <a:t> Se </a:t>
            </a:r>
            <a:r>
              <a:rPr lang="hu-HU" sz="1500" dirty="0" err="1"/>
              <a:t>Balanceaba</a:t>
            </a:r>
            <a:r>
              <a:rPr lang="hu-HU" sz="1500" dirty="0"/>
              <a:t>” </a:t>
            </a:r>
            <a:r>
              <a:rPr lang="hu-HU" sz="1500" dirty="0" smtClean="0"/>
              <a:t>című </a:t>
            </a:r>
            <a:r>
              <a:rPr lang="hu-HU" sz="1500" dirty="0"/>
              <a:t>dalt</a:t>
            </a:r>
            <a:r>
              <a:rPr lang="hu-HU" sz="1500" dirty="0" smtClean="0"/>
              <a:t>.</a:t>
            </a:r>
            <a:endParaRPr sz="1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500" dirty="0" smtClean="0"/>
              <a:t>A </a:t>
            </a:r>
            <a:r>
              <a:rPr lang="hu-HU" sz="1500" dirty="0"/>
              <a:t>kihívás teljesítéséhez programozd át az autó hangját és a kártyák jelentését!</a:t>
            </a:r>
            <a:endParaRPr sz="1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232</Words>
  <Application>Microsoft Office PowerPoint</Application>
  <PresentationFormat>Egyéni</PresentationFormat>
  <Paragraphs>23</Paragraphs>
  <Slides>6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14</cp:revision>
  <dcterms:modified xsi:type="dcterms:W3CDTF">2023-05-30T15:05:48Z</dcterms:modified>
</cp:coreProperties>
</file>