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axKOIepBVFvgXm1hNinxRa6Mv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B3020-55A9-49D8-B245-F493DDD8A229}">
  <a:tblStyle styleId="{36BB3020-55A9-49D8-B245-F493DDD8A22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-225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964f53f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964f53f9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3aeb45497c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g23aeb45497c_0_1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3aeb45497c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23aeb45497c_0_3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aeb4549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3aeb45497c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3aeb45497c_0_4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g23aeb45497c_0_41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3aeb45497c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g23aeb45497c_0_4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{36BB3020-55A9-49D8-B245-F493DDD8A229}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964f53f9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964f53f9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964f53f9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964f53f9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964f53f9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964f53f9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964f53f9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772377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562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090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991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77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0237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5181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8373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630" y="67879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67857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862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64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1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9366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3969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676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293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55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41051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24841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324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117;g23aeb45497c_0_169">
            <a:extLst>
              <a:ext uri="{FF2B5EF4-FFF2-40B4-BE49-F238E27FC236}">
                <a16:creationId xmlns:a16="http://schemas.microsoft.com/office/drawing/2014/main" id="{B8EE9839-C79F-0EB2-5021-8105E8A1ABB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6246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66;g23964f53f97_0_0"/>
          <p:cNvSpPr txBox="1"/>
          <p:nvPr/>
        </p:nvSpPr>
        <p:spPr>
          <a:xfrm>
            <a:off x="8244258" y="2447849"/>
            <a:ext cx="1939470" cy="2693005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 smtClean="0"/>
              <a:t>Balanceaba</a:t>
            </a:r>
            <a:r>
              <a:rPr lang="hu-HU" sz="1500" dirty="0" smtClean="0"/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g23aeb45497c_0_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aeb45497c_0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aeb45497c_0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aeb45497c_0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aeb45497c_0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aeb45497c_0_1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eb45497c_0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eb45497c_0_1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983" y="41011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7987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3111" y="24795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26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aeb45497c_0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1676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6033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2377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562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090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991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77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0237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5181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8373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67857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862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5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5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5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5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5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64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5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1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6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9366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6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3969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6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676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6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293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6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6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55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17;g23aeb45497c_0_169">
            <a:extLst>
              <a:ext uri="{FF2B5EF4-FFF2-40B4-BE49-F238E27FC236}">
                <a16:creationId xmlns:a16="http://schemas.microsoft.com/office/drawing/2014/main" id="{B8EE9839-C79F-0EB2-5021-8105E8A1ABB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6246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66;g23964f53f97_0_0"/>
          <p:cNvSpPr txBox="1"/>
          <p:nvPr/>
        </p:nvSpPr>
        <p:spPr>
          <a:xfrm>
            <a:off x="8244258" y="2447849"/>
            <a:ext cx="1939470" cy="2693005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 smtClean="0"/>
              <a:t>Balanceaba</a:t>
            </a:r>
            <a:r>
              <a:rPr lang="hu-HU" sz="1500" dirty="0" smtClean="0"/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eb45497c_0_3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aeb45497c_0_358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0614" y="57224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533710" y="572017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aeb45497c_0_358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033469" y="5581171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0615" y="5177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6275" y="5177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3727" y="4643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0176" y="46387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4948" y="46387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1456" y="41007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7905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879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8061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9475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4948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1456" y="35591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7905" y="35591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3879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8061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4510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4948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8784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239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879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8061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510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4948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2810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808784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29697" y="24833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3879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3727" y="24842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0176" y="24842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0614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2810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8784" y="19405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7905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3879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9853" y="19423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3366" y="1941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614" y="194159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3aeb45497c_0_358"/>
          <p:cNvSpPr txBox="1"/>
          <p:nvPr/>
        </p:nvSpPr>
        <p:spPr>
          <a:xfrm>
            <a:off x="1784132" y="5780918"/>
            <a:ext cx="984900" cy="34005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smtClean="0">
                <a:solidFill>
                  <a:schemeClr val="dk1"/>
                </a:solidFill>
              </a:rPr>
              <a:t>START</a:t>
            </a:r>
            <a:endParaRPr dirty="0"/>
          </a:p>
        </p:txBody>
      </p:sp>
      <p:pic>
        <p:nvPicPr>
          <p:cNvPr id="191" name="Google Shape;191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66;g23964f53f97_0_0"/>
          <p:cNvSpPr txBox="1"/>
          <p:nvPr/>
        </p:nvSpPr>
        <p:spPr>
          <a:xfrm>
            <a:off x="8244258" y="2202503"/>
            <a:ext cx="1939470" cy="315466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g23aeb45497c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aeb45497c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aeb45497c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aeb45497c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aeb45497c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aeb45497c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392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863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017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4643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56695" y="46401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7878" y="51817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13961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364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57178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aeb45497c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aeb45497c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127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7987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23964f53f97_0_0"/>
          <p:cNvSpPr txBox="1"/>
          <p:nvPr/>
        </p:nvSpPr>
        <p:spPr>
          <a:xfrm>
            <a:off x="8244258" y="2132378"/>
            <a:ext cx="1939470" cy="332394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„Un </a:t>
            </a:r>
            <a:r>
              <a:rPr lang="en-GB" sz="1500" dirty="0" err="1">
                <a:latin typeface="Arial" panose="020B0604020202020204" pitchFamily="34" charset="0"/>
              </a:rPr>
              <a:t>Elefante</a:t>
            </a:r>
            <a:r>
              <a:rPr lang="en-GB" sz="1500" dirty="0">
                <a:latin typeface="Arial" panose="020B0604020202020204" pitchFamily="34" charset="0"/>
              </a:rPr>
              <a:t> Se </a:t>
            </a:r>
            <a:r>
              <a:rPr lang="en-GB" sz="1500" dirty="0" err="1">
                <a:latin typeface="Arial" panose="020B0604020202020204" pitchFamily="34" charset="0"/>
              </a:rPr>
              <a:t>Balanceaba</a:t>
            </a:r>
            <a:r>
              <a:rPr lang="en-GB" sz="1500" dirty="0">
                <a:latin typeface="Arial" panose="020B0604020202020204" pitchFamily="34" charset="0"/>
              </a:rPr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Find </a:t>
            </a:r>
            <a:r>
              <a:rPr lang="en-GB" sz="1500" dirty="0">
                <a:latin typeface="Arial" panose="020B0604020202020204" pitchFamily="34" charset="0"/>
              </a:rPr>
              <a:t>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g23aeb45497c_0_4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aeb45497c_0_4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aeb45497c_0_4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aeb45497c_0_4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aeb45497c_0_4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aeb45497c_0_4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aeb45497c_0_41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3375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aeb45497c_0_4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289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557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51838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11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6935" y="57193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3981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33725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84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76020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6695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1521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3aeb45497c_0_4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332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aeb45497c_0_4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aeb45497c_0_41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66;g23964f53f97_0_0"/>
          <p:cNvSpPr txBox="1"/>
          <p:nvPr/>
        </p:nvSpPr>
        <p:spPr>
          <a:xfrm>
            <a:off x="8244258" y="2132378"/>
            <a:ext cx="1939470" cy="332394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„Un </a:t>
            </a:r>
            <a:r>
              <a:rPr lang="en-GB" sz="1500" dirty="0" err="1">
                <a:latin typeface="Arial" panose="020B0604020202020204" pitchFamily="34" charset="0"/>
              </a:rPr>
              <a:t>Elefante</a:t>
            </a:r>
            <a:r>
              <a:rPr lang="en-GB" sz="1500" dirty="0">
                <a:latin typeface="Arial" panose="020B0604020202020204" pitchFamily="34" charset="0"/>
              </a:rPr>
              <a:t> Se </a:t>
            </a:r>
            <a:r>
              <a:rPr lang="en-GB" sz="1500" dirty="0" err="1">
                <a:latin typeface="Arial" panose="020B0604020202020204" pitchFamily="34" charset="0"/>
              </a:rPr>
              <a:t>Balanceaba</a:t>
            </a:r>
            <a:r>
              <a:rPr lang="en-GB" sz="1500" dirty="0">
                <a:latin typeface="Arial" panose="020B0604020202020204" pitchFamily="34" charset="0"/>
              </a:rPr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Find </a:t>
            </a:r>
            <a:r>
              <a:rPr lang="en-GB" sz="1500" dirty="0">
                <a:latin typeface="Arial" panose="020B0604020202020204" pitchFamily="34" charset="0"/>
              </a:rPr>
              <a:t>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Google Shape;314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aeb45497c_0_4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3aeb45497c_0_4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3aeb45497c_0_4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aeb45497c_0_4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aeb45497c_0_47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6704" y="30311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3848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19425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3aeb45497c_0_47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3aeb45497c_0_4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67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7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557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87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84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14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863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11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392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77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51838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7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11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279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6935" y="57193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300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6695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301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1521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283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3981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2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368;g23aeb45497c_0_473"/>
          <p:cNvSpPr txBox="1"/>
          <p:nvPr/>
        </p:nvSpPr>
        <p:spPr>
          <a:xfrm>
            <a:off x="8604693" y="2016896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66;g23964f53f97_0_0"/>
          <p:cNvSpPr txBox="1"/>
          <p:nvPr/>
        </p:nvSpPr>
        <p:spPr>
          <a:xfrm>
            <a:off x="8244258" y="2447849"/>
            <a:ext cx="1939470" cy="2693005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 smtClean="0"/>
              <a:t>Balanceaba</a:t>
            </a:r>
            <a:r>
              <a:rPr lang="hu-HU" sz="1500" dirty="0" smtClean="0"/>
              <a:t>”.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246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15</cp:revision>
  <dcterms:modified xsi:type="dcterms:W3CDTF">2023-05-30T15:06:49Z</dcterms:modified>
</cp:coreProperties>
</file>