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691813" cy="7559675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jaxKOIepBVFvgXm1hNinxRa6Mv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BB3020-55A9-49D8-B245-F493DDD8A229}">
  <a:tblStyle styleId="{36BB3020-55A9-49D8-B245-F493DDD8A22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>
        <p:scale>
          <a:sx n="100" d="100"/>
          <a:sy n="100" d="100"/>
        </p:scale>
        <p:origin x="-2256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3964f53f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g23964f53f97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3aeb45497c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g23aeb45497c_0_16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3aeb45497c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23aeb45497c_0_35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3aeb4549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g23aeb45497c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3aeb45497c_0_4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3" name="Google Shape;253;g23aeb45497c_0_41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23aeb45497c_0_4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2" name="Google Shape;312;g23aeb45497c_0_47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0"/>
          <p:cNvGrpSpPr/>
          <p:nvPr/>
        </p:nvGrpSpPr>
        <p:grpSpPr>
          <a:xfrm rot="5400000">
            <a:off x="146974" y="4945029"/>
            <a:ext cx="783537" cy="475397"/>
            <a:chOff x="0" y="7190319"/>
            <a:chExt cx="737118" cy="488773"/>
          </a:xfrm>
        </p:grpSpPr>
        <p:sp>
          <p:nvSpPr>
            <p:cNvPr id="9" name="Google Shape;9;p10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0"/>
          <p:cNvGrpSpPr/>
          <p:nvPr/>
        </p:nvGrpSpPr>
        <p:grpSpPr>
          <a:xfrm rot="5400000">
            <a:off x="-255813" y="6272547"/>
            <a:ext cx="1578487" cy="486022"/>
            <a:chOff x="31059" y="9509"/>
            <a:chExt cx="1484973" cy="429208"/>
          </a:xfrm>
        </p:grpSpPr>
        <p:sp>
          <p:nvSpPr>
            <p:cNvPr id="12" name="Google Shape;12;p10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0"/>
          <p:cNvGraphicFramePr/>
          <p:nvPr/>
        </p:nvGraphicFramePr>
        <p:xfrm>
          <a:off x="1143070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{36BB3020-55A9-49D8-B245-F493DDD8A229}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8"/>
            <a:ext cx="540001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/>
        </p:nvSpPr>
        <p:spPr>
          <a:xfrm>
            <a:off x="1193747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g23964f53f97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g23964f53f97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g23964f53f9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g23964f53f97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g23964f53f97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23964f53f97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23964f53f97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23964f53f9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23964f53f9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g23964f53f97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g23964f53f9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772377" y="5721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g23964f53f9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64445" y="576389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g23964f53f97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1115344" y="563789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51792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35629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30211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090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9913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778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30237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46448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51818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373" y="62622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4630" y="67879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1508" y="67857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7862" y="5721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3461" y="51792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346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0338" y="46448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41004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35608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30211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7643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0177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19366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13969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1676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3293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150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055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311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41051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24841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35608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41004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1508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25324" y="62622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033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117;g23aeb45497c_0_169">
            <a:extLst>
              <a:ext uri="{FF2B5EF4-FFF2-40B4-BE49-F238E27FC236}">
                <a16:creationId xmlns:a16="http://schemas.microsoft.com/office/drawing/2014/main" id="{B8EE9839-C79F-0EB2-5021-8105E8A1ABB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6246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66;g23964f53f97_0_0"/>
          <p:cNvSpPr txBox="1"/>
          <p:nvPr/>
        </p:nvSpPr>
        <p:spPr>
          <a:xfrm>
            <a:off x="8244258" y="2447849"/>
            <a:ext cx="1939470" cy="269300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play us the song of </a:t>
            </a:r>
            <a:r>
              <a:rPr lang="hu-HU" sz="1500" dirty="0"/>
              <a:t>„Un </a:t>
            </a:r>
            <a:r>
              <a:rPr lang="hu-HU" sz="1500" dirty="0" err="1"/>
              <a:t>Elefante</a:t>
            </a:r>
            <a:r>
              <a:rPr lang="hu-HU" sz="1500" dirty="0"/>
              <a:t> Se </a:t>
            </a:r>
            <a:r>
              <a:rPr lang="hu-HU" sz="1500" dirty="0" err="1" smtClean="0"/>
              <a:t>Balanceaba</a:t>
            </a:r>
            <a:r>
              <a:rPr lang="hu-HU" sz="1500" dirty="0" smtClean="0"/>
              <a:t>”.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g23aeb45497c_0_1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3aeb45497c_0_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3aeb45497c_0_1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3aeb45497c_0_1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3aeb45497c_0_1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3aeb45497c_0_1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3aeb45497c_0_1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3aeb45497c_0_1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3aeb45497c_0_16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3aeb45497c_0_16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3aeb45497c_0_169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3aeb45497c_0_16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64445" y="576389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23aeb45497c_0_169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1115344" y="563789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3aeb45497c_0_1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3983" y="41011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3aeb45497c_0_1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7987" y="41008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3aeb45497c_0_1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6532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3aeb45497c_0_1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3111" y="247951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3aeb45497c_0_1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8626" y="35612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3aeb45497c_0_16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31676" y="62622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3aeb45497c_0_1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6033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3aeb45497c_0_1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32;g23964f53f97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2377" y="5721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3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51792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3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35629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3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30211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3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3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2377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4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1090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4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9913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4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778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4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30237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46448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4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3111" y="51818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4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373" y="62622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4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1508" y="67857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4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7862" y="5721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5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3461" y="51792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5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346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5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0338" y="46448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5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41004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5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35608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5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30211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5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5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7643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5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0177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6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19366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6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2274" y="13969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6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1676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6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3293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6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150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6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055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67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311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17;g23aeb45497c_0_169">
            <a:extLst>
              <a:ext uri="{FF2B5EF4-FFF2-40B4-BE49-F238E27FC236}">
                <a16:creationId xmlns:a16="http://schemas.microsoft.com/office/drawing/2014/main" id="{B8EE9839-C79F-0EB2-5021-8105E8A1ABB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6246" y="2478883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66;g23964f53f97_0_0"/>
          <p:cNvSpPr txBox="1"/>
          <p:nvPr/>
        </p:nvSpPr>
        <p:spPr>
          <a:xfrm>
            <a:off x="8244258" y="2447849"/>
            <a:ext cx="1939470" cy="269300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play us the song of </a:t>
            </a:r>
            <a:r>
              <a:rPr lang="hu-HU" sz="1500" dirty="0"/>
              <a:t>„Un </a:t>
            </a:r>
            <a:r>
              <a:rPr lang="hu-HU" sz="1500" dirty="0" err="1"/>
              <a:t>Elefante</a:t>
            </a:r>
            <a:r>
              <a:rPr lang="hu-HU" sz="1500" dirty="0"/>
              <a:t> Se </a:t>
            </a:r>
            <a:r>
              <a:rPr lang="hu-HU" sz="1500" dirty="0" err="1" smtClean="0"/>
              <a:t>Balanceaba</a:t>
            </a:r>
            <a:r>
              <a:rPr lang="hu-HU" sz="1500" dirty="0" smtClean="0"/>
              <a:t>”.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g23aeb45497c_0_3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3aeb45497c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aeb45497c_0_3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3aeb45497c_0_35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aeb45497c_0_35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aeb45497c_0_35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3aeb45497c_0_358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20614" y="572247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3aeb45497c_0_35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533710" y="5720173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3aeb45497c_0_358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4033469" y="5581171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3aeb45497c_0_3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20615" y="51772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3aeb45497c_0_3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6275" y="51772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3aeb45497c_0_35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73727" y="46430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3aeb45497c_0_35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0176" y="46387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3aeb45497c_0_35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24948" y="46387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3aeb45497c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01456" y="41007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3aeb45497c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27905" y="41044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3aeb45497c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879" y="41044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3aeb45497c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78061" y="41044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3aeb45497c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9475" y="41044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3aeb45497c_0_35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4948" y="41044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01456" y="355917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7905" y="355917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3879" y="35592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78061" y="35592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4510" y="35592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4948" y="35592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8784" y="30163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2239" y="30163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53879" y="30163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8061" y="301852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04510" y="301852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4948" y="301852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2810" y="24820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808784" y="24820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229697" y="24833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3879" y="24820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73727" y="24842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0176" y="24842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20614" y="24820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2810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8784" y="19405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27905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3879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9853" y="194238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3366" y="19415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0614" y="1941593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23aeb45497c_0_358"/>
          <p:cNvSpPr txBox="1"/>
          <p:nvPr/>
        </p:nvSpPr>
        <p:spPr>
          <a:xfrm>
            <a:off x="1784132" y="5780918"/>
            <a:ext cx="984900" cy="34005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dirty="0" smtClean="0">
                <a:solidFill>
                  <a:schemeClr val="dk1"/>
                </a:solidFill>
              </a:rPr>
              <a:t>START</a:t>
            </a:r>
            <a:endParaRPr dirty="0"/>
          </a:p>
        </p:txBody>
      </p:sp>
      <p:pic>
        <p:nvPicPr>
          <p:cNvPr id="191" name="Google Shape;191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66;g23964f53f97_0_0"/>
          <p:cNvSpPr txBox="1"/>
          <p:nvPr/>
        </p:nvSpPr>
        <p:spPr>
          <a:xfrm>
            <a:off x="8244258" y="2202503"/>
            <a:ext cx="1939470" cy="315466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play us the song of </a:t>
            </a:r>
            <a:r>
              <a:rPr lang="hu-HU" sz="1500" dirty="0"/>
              <a:t>„Un </a:t>
            </a:r>
            <a:r>
              <a:rPr lang="hu-HU" sz="1500" dirty="0" err="1"/>
              <a:t>Elefante</a:t>
            </a:r>
            <a:r>
              <a:rPr lang="hu-HU" sz="1500" dirty="0"/>
              <a:t> Se </a:t>
            </a:r>
            <a:r>
              <a:rPr lang="hu-HU" sz="1500" dirty="0" err="1"/>
              <a:t>Balanceaba</a:t>
            </a:r>
            <a:r>
              <a:rPr lang="hu-HU" sz="1500" dirty="0"/>
              <a:t>”.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</a:t>
            </a:r>
            <a:r>
              <a:rPr lang="en-GB" sz="1500" dirty="0" smtClean="0">
                <a:latin typeface="Arial" panose="020B0604020202020204" pitchFamily="34" charset="0"/>
              </a:rPr>
              <a:t>!</a:t>
            </a:r>
            <a:endParaRPr lang="hu-HU" sz="1500" dirty="0" smtClean="0">
              <a:latin typeface="Arial" panose="020B0604020202020204" pitchFamily="34" charset="0"/>
            </a:endParaRPr>
          </a:p>
          <a:p>
            <a:r>
              <a:rPr lang="en-GB" sz="1500" dirty="0">
                <a:latin typeface="Arial" panose="020B0604020202020204" pitchFamily="34" charset="0"/>
              </a:rPr>
              <a:t>Use these cards to complete the task</a:t>
            </a:r>
            <a:r>
              <a:rPr lang="en-GB" sz="1500" dirty="0" smtClean="0">
                <a:latin typeface="Arial" panose="020B0604020202020204" pitchFamily="34" charset="0"/>
              </a:rPr>
              <a:t>!</a:t>
            </a:r>
            <a:endParaRPr lang="en-GB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g23aeb45497c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23aeb45497c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3aeb45497c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3aeb45497c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3aeb45497c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3aeb45497c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3aeb45497c_0_0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51780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50720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23923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3aeb45497c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776020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78635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3111" y="30206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30178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3aeb45497c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4159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99388" y="4643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56695" y="46401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77878" y="518171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3725" y="35592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3725" y="30214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33725" y="41019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33725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5752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37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76020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76020" y="35612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3111" y="194079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83329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811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7749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9388" y="51780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93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33725" y="13961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33725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32364" y="62573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935" y="57178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99388" y="62573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4992" y="67860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53375" y="67860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23aeb45497c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64445" y="576389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23aeb45497c_0_0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1115344" y="563789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125;g23aeb45497c_0_1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499388" y="41008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127;g23aeb45497c_0_16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7987" y="41008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128;g23aeb45497c_0_1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6532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129;g23aeb45497c_0_1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499388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130;g23aeb45497c_0_1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9388" y="35612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132;g23aeb45497c_0_1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5669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32;g23964f53f97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5721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7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311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g23964f53f97_0_0"/>
          <p:cNvSpPr txBox="1"/>
          <p:nvPr/>
        </p:nvSpPr>
        <p:spPr>
          <a:xfrm>
            <a:off x="8244258" y="2132378"/>
            <a:ext cx="1939470" cy="3323946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play us the song of „Un </a:t>
            </a:r>
            <a:r>
              <a:rPr lang="en-GB" sz="1500" dirty="0" err="1">
                <a:latin typeface="Arial" panose="020B0604020202020204" pitchFamily="34" charset="0"/>
              </a:rPr>
              <a:t>Elefante</a:t>
            </a:r>
            <a:r>
              <a:rPr lang="en-GB" sz="1500" dirty="0">
                <a:latin typeface="Arial" panose="020B0604020202020204" pitchFamily="34" charset="0"/>
              </a:rPr>
              <a:t> Se </a:t>
            </a:r>
            <a:r>
              <a:rPr lang="en-GB" sz="1500" dirty="0" err="1">
                <a:latin typeface="Arial" panose="020B0604020202020204" pitchFamily="34" charset="0"/>
              </a:rPr>
              <a:t>Balanceaba</a:t>
            </a:r>
            <a:r>
              <a:rPr lang="en-GB" sz="1500" dirty="0">
                <a:latin typeface="Arial" panose="020B0604020202020204" pitchFamily="34" charset="0"/>
              </a:rPr>
              <a:t>”.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Find </a:t>
            </a:r>
            <a:r>
              <a:rPr lang="en-GB" sz="1500" dirty="0">
                <a:latin typeface="Arial" panose="020B0604020202020204" pitchFamily="34" charset="0"/>
              </a:rPr>
              <a:t>the cards that are in the wrong place.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Google Shape;255;g23aeb45497c_0_4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3aeb45497c_0_4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3aeb45497c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3aeb45497c_0_4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3aeb45497c_0_4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3aeb45497c_0_4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23aeb45497c_0_41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23aeb45497c_0_41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23aeb45497c_0_41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3aeb45497c_0_41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3aeb45497c_0_414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41008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53375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23aeb45497c_0_41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22893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499388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35579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23aeb45497c_0_4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99388" y="51838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3aeb45497c_0_4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28118" y="62573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23aeb45497c_0_4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06935" y="57193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g23aeb45497c_0_4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33725" y="139811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533725" y="194079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3aeb45497c_0_4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76020" y="2484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3aeb45497c_0_4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499388" y="46401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3aeb45497c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76020" y="30206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3aeb45497c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5752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23aeb45497c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56695" y="46401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23aeb45497c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1521" y="51780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23aeb45497c_0_41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83329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23aeb45497c_0_41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64445" y="576389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23aeb45497c_0_414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1115344" y="563789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207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51780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43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99388" y="62573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44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4992" y="67860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45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53375" y="67860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32;g23964f53f97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5721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215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3111" y="30206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230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3111" y="194079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231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83329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130;g23aeb45497c_0_1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9388" y="35612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125;g23aeb45497c_0_1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499388" y="41008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21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3725" y="35592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222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3725" y="30214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223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33725" y="41019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240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33725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132;g23aeb45497c_0_1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5669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227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37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232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811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233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7749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238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93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67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311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212;g23aeb45497c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776020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210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50720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217;g23aeb45497c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4159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66;g23964f53f97_0_0"/>
          <p:cNvSpPr txBox="1"/>
          <p:nvPr/>
        </p:nvSpPr>
        <p:spPr>
          <a:xfrm>
            <a:off x="8244258" y="2132378"/>
            <a:ext cx="1939470" cy="3323946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play us the song of „Un </a:t>
            </a:r>
            <a:r>
              <a:rPr lang="en-GB" sz="1500" dirty="0" err="1">
                <a:latin typeface="Arial" panose="020B0604020202020204" pitchFamily="34" charset="0"/>
              </a:rPr>
              <a:t>Elefante</a:t>
            </a:r>
            <a:r>
              <a:rPr lang="en-GB" sz="1500" dirty="0">
                <a:latin typeface="Arial" panose="020B0604020202020204" pitchFamily="34" charset="0"/>
              </a:rPr>
              <a:t> Se </a:t>
            </a:r>
            <a:r>
              <a:rPr lang="en-GB" sz="1500" dirty="0" err="1">
                <a:latin typeface="Arial" panose="020B0604020202020204" pitchFamily="34" charset="0"/>
              </a:rPr>
              <a:t>Balanceaba</a:t>
            </a:r>
            <a:r>
              <a:rPr lang="en-GB" sz="1500" dirty="0">
                <a:latin typeface="Arial" panose="020B0604020202020204" pitchFamily="34" charset="0"/>
              </a:rPr>
              <a:t>”.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Find </a:t>
            </a:r>
            <a:r>
              <a:rPr lang="en-GB" sz="1500" dirty="0">
                <a:latin typeface="Arial" panose="020B0604020202020204" pitchFamily="34" charset="0"/>
              </a:rPr>
              <a:t>the cards that are in the wrong place.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Google Shape;314;g23aeb45497c_0_4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g23aeb45497c_0_4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g23aeb45497c_0_4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g23aeb45497c_0_47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g23aeb45497c_0_4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g23aeb45497c_0_4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g23aeb45497c_0_47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g23aeb45497c_0_47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g23aeb45497c_0_47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g23aeb45497c_0_47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g23aeb45497c_0_473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g23aeb45497c_0_4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86704" y="30311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g23aeb45497c_0_4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3848" y="46401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g23aeb45497c_0_4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33725" y="19425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g23aeb45497c_0_47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264445" y="576389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g23aeb45497c_0_473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1115344" y="563789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g23aeb45497c_0_47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67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41008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75;g23aeb45497c_0_4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35579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87;g23aeb45497c_0_4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76020" y="24845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207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51780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32;g23964f53f97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6020" y="5721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212;g23aeb45497c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776020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230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3111" y="194079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231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83329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210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350720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14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078635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129;g23aeb45497c_0_16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499388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211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23923" y="19380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217;g23aeb45497c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4159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128;g23aeb45497c_0_16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56532" y="19422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215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503111" y="30206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130;g23aeb45497c_0_16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9388" y="35612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125;g23aeb45497c_0_16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499388" y="41008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277;g23aeb45497c_0_4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99388" y="51838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243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99388" y="62573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244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4992" y="67860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245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53375" y="67860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278;g23aeb45497c_0_4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28118" y="62573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279;g23aeb45497c_0_4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06935" y="57193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300;g23aeb45497c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56695" y="46401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301;g23aeb45497c_0_4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1521" y="51780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221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3725" y="35592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222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533725" y="30214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223;g23aeb45497c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33725" y="41019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240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33725" y="24799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283;g23aeb45497c_0_4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33725" y="139811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132;g23aeb45497c_0_16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5669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227;g23aeb45497c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337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232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8118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233;g23aeb45497c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7749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238;g23aeb45497c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935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67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3111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226;g23aeb45497c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5752" y="863452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368;g23aeb45497c_0_473"/>
          <p:cNvSpPr txBox="1"/>
          <p:nvPr/>
        </p:nvSpPr>
        <p:spPr>
          <a:xfrm>
            <a:off x="8604693" y="2016896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 dirty="0" err="1">
                <a:solidFill>
                  <a:srgbClr val="FF0000"/>
                </a:solidFill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66;g23964f53f97_0_0"/>
          <p:cNvSpPr txBox="1"/>
          <p:nvPr/>
        </p:nvSpPr>
        <p:spPr>
          <a:xfrm>
            <a:off x="8244258" y="2447849"/>
            <a:ext cx="1939470" cy="2693005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play us the song of </a:t>
            </a:r>
            <a:r>
              <a:rPr lang="hu-HU" sz="1500" dirty="0"/>
              <a:t>„Un </a:t>
            </a:r>
            <a:r>
              <a:rPr lang="hu-HU" sz="1500" dirty="0" err="1"/>
              <a:t>Elefante</a:t>
            </a:r>
            <a:r>
              <a:rPr lang="hu-HU" sz="1500" dirty="0"/>
              <a:t> Se </a:t>
            </a:r>
            <a:r>
              <a:rPr lang="hu-HU" sz="1500" dirty="0" err="1" smtClean="0"/>
              <a:t>Balanceaba</a:t>
            </a:r>
            <a:r>
              <a:rPr lang="hu-HU" sz="1500" dirty="0" smtClean="0"/>
              <a:t>”.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246</Words>
  <Application>Microsoft Office PowerPoint</Application>
  <PresentationFormat>Egyéni</PresentationFormat>
  <Paragraphs>23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15</cp:revision>
  <dcterms:modified xsi:type="dcterms:W3CDTF">2023-05-30T15:06:49Z</dcterms:modified>
</cp:coreProperties>
</file>