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jJyCS4YNtQ9aESPr0PamqHvbV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026101-FFFA-47C9-A9EB-FA6D7C7E4044}">
  <a:tblStyle styleId="{3D026101-FFFA-47C9-A9EB-FA6D7C7E4044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0" Type="http://schemas.openxmlformats.org/officeDocument/2006/relationships/font" Target="fonts/font2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a7bd2cb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a7bd2cb5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3a9459f158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23a9459f158_0_8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3a9459f158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g23a9459f158_0_2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3a9459f158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g23a9459f158_0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23a9459f158_0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g23a9459f158_0_32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3a9459f158_0_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3" name="Google Shape;283;g23a9459f158_0_37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{3D026101-FFFA-47C9-A9EB-FA6D7C7E4044}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a7bd2cb5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a7bd2cb5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a7bd2cb5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a7bd2cb5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a7bd2cb5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a7bd2cb5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a7bd2cb5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a7bd2cb5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a7bd2cb5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a7bd2cb5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a7bd2cb5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a7bd2cb5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a7bd2cb5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5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a7bd2cb5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4748619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718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7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4646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4108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7701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7701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701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401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25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2483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19359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1397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851" y="1397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001" y="1949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3376" y="1949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5751" y="1945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438" y="1399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451" y="853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853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51" y="14007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19442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51" y="24876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57533" y="24876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751" y="24876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5831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3a7bd2cb5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4026" y="3031146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g23a7bd2cb57_0_0"/>
          <p:cNvSpPr txBox="1"/>
          <p:nvPr/>
        </p:nvSpPr>
        <p:spPr>
          <a:xfrm>
            <a:off x="6710853" y="5370961"/>
            <a:ext cx="2844496" cy="170812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Tavaszi szél című dalt.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g23a9459f158_0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3a9459f158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g23a9459f158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23a9459f158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g23a9459f158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g23a9459f158_0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a9459f158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a9459f158_0_8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a9459f158_0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a9459f158_0_8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a9459f158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a9459f158_0_8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626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a9459f158_0_87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39094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718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51846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701" y="46460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8176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03701" y="4636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40994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13226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8176" y="35623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68176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40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525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18151" y="1945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8626" y="1397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1001" y="1939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3376" y="193957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5751" y="1945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853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51" y="14007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0026" y="194420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5426" y="2478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41276" y="2478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1751" y="30216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a9459f158_0_8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13545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a9459f158_0_8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24740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a9459f158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80839" y="1400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a9459f158_0_8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0445" y="8539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a9459f158_0_8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3216" y="35605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g23a9459f158_0_8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05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g23a9459f158_0_8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0054" y="24740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a9459f158_0_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216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g23a9459f158_0_8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g23a9459f158_0_8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0438" y="1399721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68;g23a7bd2cb57_0_0"/>
          <p:cNvSpPr txBox="1"/>
          <p:nvPr/>
        </p:nvSpPr>
        <p:spPr>
          <a:xfrm>
            <a:off x="6710853" y="5370961"/>
            <a:ext cx="2844496" cy="170812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Tavaszi szél című dalt.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g23a9459f158_0_2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a9459f158_0_2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a9459f158_0_2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a9459f158_0_2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a9459f158_0_2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a9459f158_0_2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a9459f158_0_2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89" y="5716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a9459f158_0_2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5268870" y="57071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a9459f158_0_2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5917719" y="558116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a9459f158_0_2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2095" y="51797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9459f158_0_2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2095" y="46426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a9459f158_0_2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0764" y="463732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a9459f158_0_2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2095" y="41056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9459f158_0_2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230770" y="41056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531140" y="2484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51090" y="2484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80265" y="248464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9440" y="24750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42565" y="2484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a9459f158_0_2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30765" y="24750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2091" y="1947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1141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51091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39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9441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0766" y="1947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a9459f158_0_2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17512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11809" y="3558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30779" y="3558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a9459f158_0_2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42579" y="35588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2089" y="30217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07987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53113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95108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1243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80943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230764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2089" y="14010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g23a9459f158_0_269"/>
          <p:cNvSpPr txBox="1"/>
          <p:nvPr/>
        </p:nvSpPr>
        <p:spPr>
          <a:xfrm>
            <a:off x="3527961" y="5758416"/>
            <a:ext cx="984900" cy="38083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25454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>
                <a:solidFill>
                  <a:schemeClr val="dk1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START</a:t>
            </a:r>
            <a:endParaRPr dirty="0">
              <a:solidFill>
                <a:schemeClr val="dk1"/>
              </a:solidFill>
            </a:endParaRPr>
          </a:p>
        </p:txBody>
      </p:sp>
      <p:pic>
        <p:nvPicPr>
          <p:cNvPr id="171" name="Google Shape;171;g23a9459f158_0_2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41474" y="3017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1809" y="30177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a9459f158_0_2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77101" y="302172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141;p3"/>
          <p:cNvSpPr txBox="1"/>
          <p:nvPr/>
        </p:nvSpPr>
        <p:spPr>
          <a:xfrm>
            <a:off x="1370029" y="2133665"/>
            <a:ext cx="1791502" cy="332394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Tavaszi szél című dalt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kihívás teljesítéséhez programozd át a kisautó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hangját és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kártyák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jelentését!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teljesítéshez ezeket a kártyákat használd fel!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g23a9459f158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a9459f158_0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a9459f158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a9459f158_0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a9459f158_0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23a9459f158_0_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5718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1616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5704" y="4636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2166" y="4636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68166" y="4636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3689" y="4646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3215" y="40994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03691" y="35623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3689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6816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68164" y="35623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48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1689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5690" y="30216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a9459f158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311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0990" y="1939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8616" y="19455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80989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a9459f158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614" y="24835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6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5754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5745" y="856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9459f158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5745" y="13999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0016" y="856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397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9459f158_0_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2474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9459f158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80029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9459f158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53865" y="24876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9459f158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46764" y="2474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4020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9459f158_0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626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9459f158_0_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39094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" name="Google Shape;225;g23a9459f158_0_3"/>
          <p:cNvSpPr txBox="1"/>
          <p:nvPr/>
        </p:nvSpPr>
        <p:spPr>
          <a:xfrm>
            <a:off x="6080359" y="5600227"/>
            <a:ext cx="3477900" cy="14772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Tavaszi szél című dalt.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6" name="Google Shape;226;g23a9459f158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a9459f158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7239" y="3023704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g23a9459f158_0_3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a9459f158_0_3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3a9459f158_0_3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a9459f158_0_32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a9459f158_0_3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a9459f158_0_322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5718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5239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5704" y="4636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42166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9" name="Google Shape;249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68166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3214" y="4646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3215" y="35623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3216" y="40994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321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6816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68164" y="35623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48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5239" y="30216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51390" y="30216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a9459f158_0_3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216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2483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8616" y="19455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146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a9459f158_0_32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1464" y="19395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6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5754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5745" y="14094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3a9459f158_0_3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5745" y="859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397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3a9459f158_0_32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3a9459f158_0_32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531029" y="24740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3a9459f158_0_32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63390" y="24781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3a9459f158_0_32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80170" y="24876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4020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a9459f158_0_32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5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3a9459f158_0_322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58144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a9459f158_0_32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0016" y="8662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3a9459f158_0_32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7239" y="302370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225;g23a9459f158_0_3"/>
          <p:cNvSpPr txBox="1"/>
          <p:nvPr/>
        </p:nvSpPr>
        <p:spPr>
          <a:xfrm>
            <a:off x="6080359" y="5600227"/>
            <a:ext cx="3477900" cy="14772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Tavaszi szél című dalt.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23a9459f158_0_3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3a9459f158_0_37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3a9459f158_0_3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3a9459f158_0_37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a9459f158_0_3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3a9459f158_0_37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089" y="62626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571891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614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5689" y="51846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5704" y="463657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351691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77691" y="4646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03689" y="46460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213215" y="41089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13216" y="35623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21321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68164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68164" y="35623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51689" y="35648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1689" y="3015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5690" y="30311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3a9459f158_0_3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8620" y="30216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8615" y="2483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8616" y="19455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8614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80989" y="1397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3a9459f158_0_3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80989" y="19395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66" y="1939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5754" y="194552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225740" y="139793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3a9459f158_0_3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25745" y="8598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0491" y="13979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3a9459f158_0_3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80016" y="1947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3a9459f158_0_3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70491" y="24835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3a9459f158_0_3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63390" y="248766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5804020" y="30216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3a9459f158_0_3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116995" y="6262671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3a9459f158_0_375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767669" y="6127142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g23a9459f158_0_375"/>
          <p:cNvSpPr txBox="1"/>
          <p:nvPr/>
        </p:nvSpPr>
        <p:spPr>
          <a:xfrm>
            <a:off x="8422714" y="6634770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1" name="Google Shape;331;g23a9459f158_0_3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80374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6380016" y="856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3a9459f158_0_3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46764" y="24835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3a9459f158_0_3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537239" y="3023704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68;g23a7bd2cb57_0_0"/>
          <p:cNvSpPr txBox="1"/>
          <p:nvPr/>
        </p:nvSpPr>
        <p:spPr>
          <a:xfrm>
            <a:off x="6499282" y="4937569"/>
            <a:ext cx="3069064" cy="1477287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Az autó feladata, hogy eljátssza nekünk a Tavaszi szél című dalt.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lang="hu-HU" sz="15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177</Words>
  <Application>Microsoft Office PowerPoint</Application>
  <PresentationFormat>Egyéni</PresentationFormat>
  <Paragraphs>21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9" baseType="lpstr">
      <vt:lpstr>Arial</vt:lpstr>
      <vt:lpstr>Roboto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Hulik Ádám</cp:lastModifiedBy>
  <cp:revision>5</cp:revision>
  <dcterms:modified xsi:type="dcterms:W3CDTF">2023-06-27T13:49:07Z</dcterms:modified>
</cp:coreProperties>
</file>