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691813" cy="7559675"/>
  <p:notesSz cx="6858000" cy="9945688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ijJyCS4YNtQ9aESPr0PamqHvbV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026101-FFFA-47C9-A9EB-FA6D7C7E4044}">
  <a:tblStyle styleId="{3D026101-FFFA-47C9-A9EB-FA6D7C7E404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23a7bd2cb5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" name="Google Shape;18;g23a7bd2cb57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3a9459f158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g23a9459f158_0_8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3a9459f158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23a9459f158_0_26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3a9459f158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g23a9459f158_0_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3a9459f158_0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g23a9459f158_0_32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3a9459f158_0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3" name="Google Shape;283;g23a9459f158_0_37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10"/>
          <p:cNvGrpSpPr/>
          <p:nvPr/>
        </p:nvGrpSpPr>
        <p:grpSpPr>
          <a:xfrm rot="5400000">
            <a:off x="146974" y="4945029"/>
            <a:ext cx="783537" cy="475397"/>
            <a:chOff x="0" y="7190319"/>
            <a:chExt cx="737118" cy="488773"/>
          </a:xfrm>
        </p:grpSpPr>
        <p:sp>
          <p:nvSpPr>
            <p:cNvPr id="9" name="Google Shape;9;p10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oogle Shape;11;p10"/>
          <p:cNvGrpSpPr/>
          <p:nvPr/>
        </p:nvGrpSpPr>
        <p:grpSpPr>
          <a:xfrm rot="5400000">
            <a:off x="-255813" y="6272547"/>
            <a:ext cx="1578487" cy="486022"/>
            <a:chOff x="31059" y="9509"/>
            <a:chExt cx="1484973" cy="429208"/>
          </a:xfrm>
        </p:grpSpPr>
        <p:sp>
          <p:nvSpPr>
            <p:cNvPr id="12" name="Google Shape;12;p10"/>
            <p:cNvSpPr/>
            <p:nvPr/>
          </p:nvSpPr>
          <p:spPr>
            <a:xfrm>
              <a:off x="31059" y="9509"/>
              <a:ext cx="1484973" cy="42920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1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1870" y="70320"/>
              <a:ext cx="1363352" cy="307586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4" name="Google Shape;14;p10"/>
          <p:cNvGraphicFramePr/>
          <p:nvPr/>
        </p:nvGraphicFramePr>
        <p:xfrm>
          <a:off x="1143070" y="284800"/>
          <a:ext cx="8640000" cy="7020000"/>
        </p:xfrm>
        <a:graphic>
          <a:graphicData uri="http://schemas.openxmlformats.org/drawingml/2006/table">
            <a:tbl>
              <a:tblPr firstRow="1" bandRow="1">
                <a:noFill/>
                <a:tableStyleId>{3D026101-FFFA-47C9-A9EB-FA6D7C7E4044}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5" name="Google Shape;1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74932" y="6778438"/>
            <a:ext cx="540001" cy="52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/>
        </p:nvSpPr>
        <p:spPr>
          <a:xfrm>
            <a:off x="1193747" y="1266414"/>
            <a:ext cx="7811261" cy="42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175" tIns="97175" rIns="97175" bIns="97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None/>
            </a:pPr>
            <a:endParaRPr sz="14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g23a7bd2cb5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g23a7bd2cb57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g23a7bd2cb57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g23a7bd2cb5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g23a7bd2cb57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g23a7bd2cb57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g23a7bd2cb57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g23a7bd2cb57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g23a7bd2cb5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g23a7bd2cb57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g23a7bd2cb57_0_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g23a7bd2cb57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499089" y="62626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g23a7bd2cb5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116995" y="625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g23a7bd2cb57_0_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4748619" y="61271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57189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51846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5701" y="51846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5701" y="4636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701" y="4636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7701" y="4636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226" y="46460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226" y="41089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226" y="35623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226" y="3031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7701" y="35623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7701" y="3031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701" y="35623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401" y="3031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5251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2483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19359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1397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0851" y="1397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001" y="19490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3376" y="19490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25751" y="1945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0438" y="13997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0451" y="8539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0026" y="8539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0051" y="14007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0026" y="19442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0051" y="24876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7533" y="24876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1751" y="24876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5831" y="3031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4026" y="3031146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g23a7bd2cb57_0_0"/>
          <p:cNvSpPr txBox="1"/>
          <p:nvPr/>
        </p:nvSpPr>
        <p:spPr>
          <a:xfrm>
            <a:off x="6710853" y="5370961"/>
            <a:ext cx="2844496" cy="170812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Tavaszi szél című dalt.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 teljesítéséhez programozd át az autó hangját és a kártyák jelentését!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g23a9459f158_0_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3a9459f158_0_8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3a9459f158_0_8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3a9459f158_0_8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3a9459f158_0_8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3a9459f158_0_8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3a9459f158_0_8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3a9459f158_0_8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3a9459f158_0_8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3a9459f158_0_87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3a9459f158_0_8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499089" y="62626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3a9459f158_0_8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116995" y="626267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3a9459f158_0_87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4739094" y="61271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57189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51846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5701" y="51846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5701" y="4636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701" y="46460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8176" y="4636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03701" y="4636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226" y="40994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226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8176" y="35623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8176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401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5251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18151" y="1945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1397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001" y="1939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3376" y="1939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25751" y="1945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0026" y="8539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0051" y="14007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0026" y="19442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65426" y="2478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41276" y="2478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1751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3a9459f158_0_8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813545" y="30216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3a9459f158_0_8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8615" y="24740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3a9459f158_0_8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080839" y="1400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3a9459f158_0_8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0445" y="8539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3a9459f158_0_8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13216" y="35605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3a9459f158_0_8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1689" y="35605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3a9459f158_0_8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80054" y="24740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3a9459f158_0_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8620" y="30216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3a9459f158_0_8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74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0438" y="1399721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68;g23a7bd2cb57_0_0"/>
          <p:cNvSpPr txBox="1"/>
          <p:nvPr/>
        </p:nvSpPr>
        <p:spPr>
          <a:xfrm>
            <a:off x="6710853" y="5370961"/>
            <a:ext cx="2844496" cy="170812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Tavaszi szél című dalt.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 teljesítéséhez programozd át az autó hangját és a kártyák jelentését!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g23a9459f158_0_2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3a9459f158_0_2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3a9459f158_0_2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3a9459f158_0_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3a9459f158_0_2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3a9459f158_0_2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3a9459f158_0_2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3a9459f158_0_2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3a9459f158_0_26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3a9459f158_0_26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3a9459f158_0_269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2089" y="57166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3a9459f158_0_26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268870" y="570717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3a9459f158_0_269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5917719" y="558116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3a9459f158_0_2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52095" y="51797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3a9459f158_0_2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52095" y="46426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3a9459f158_0_2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0764" y="463732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3a9459f158_0_2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52095" y="41056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3a9459f158_0_2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230770" y="41056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3a9459f158_0_2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531140" y="2484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3a9459f158_0_2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51090" y="2484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3a9459f158_0_2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80265" y="24846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3a9459f158_0_2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9440" y="24750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3a9459f158_0_2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42565" y="2484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3a9459f158_0_2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230765" y="24750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3a9459f158_0_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2091" y="1947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3a9459f158_0_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1141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3a9459f158_0_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51091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3a9459f158_0_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0039" y="1939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3a9459f158_0_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09441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3a9459f158_0_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30766" y="1947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3a9459f158_0_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117512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3a9459f158_0_2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811809" y="35588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3a9459f158_0_2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30779" y="35588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3a9459f158_0_2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42579" y="35588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3a9459f158_0_2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2089" y="30217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107987" y="1401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531139" y="1401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951089" y="1401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1243" y="1401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809439" y="1401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230764" y="1401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2089" y="1401047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g23a9459f158_0_269"/>
          <p:cNvSpPr txBox="1"/>
          <p:nvPr/>
        </p:nvSpPr>
        <p:spPr>
          <a:xfrm>
            <a:off x="3527961" y="5758416"/>
            <a:ext cx="984900" cy="3808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lnSpc>
                <a:spcPct val="12545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 smtClean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START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171" name="Google Shape;171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74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3a9459f158_0_2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41474" y="30177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3a9459f158_0_2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11809" y="30177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3a9459f158_0_2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77101" y="3021722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141;p3"/>
          <p:cNvSpPr txBox="1"/>
          <p:nvPr/>
        </p:nvSpPr>
        <p:spPr>
          <a:xfrm>
            <a:off x="1370029" y="2133665"/>
            <a:ext cx="1791502" cy="332394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Tavaszi szél című dalt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hangját és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kártyák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teljesítéshez ezeket a kártyákat használd fel!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g23a9459f158_0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23a9459f158_0_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23a9459f158_0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23a9459f158_0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23a9459f158_0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23a9459f158_0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3a9459f158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23a9459f158_0_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3a9459f158_0_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23a9459f158_0_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23a9459f158_0_3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8614" y="62626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23a9459f158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8615" y="57189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23a9459f158_0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6164" y="51846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8614" y="51846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23a9459f158_0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5704" y="46365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23a9459f158_0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42166" y="4636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23a9459f158_0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68166" y="4636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03689" y="46460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3a9459f158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13215" y="40994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3a9459f158_0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03691" y="35623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03689" y="3015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68164" y="3015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3a9459f158_0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68164" y="35623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3a9459f158_0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1689" y="35648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351689" y="3015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23a9459f158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25690" y="30216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3a9459f158_0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8620" y="30311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3a9459f158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80990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3a9459f158_0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8616" y="19455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8614" y="1397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080989" y="1397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3a9459f158_0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8614" y="24835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3a9459f158_0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3366" y="1939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23a9459f158_0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5754" y="1945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3a9459f158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225745" y="856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3a9459f158_0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25745" y="13999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3a9459f158_0_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0016" y="856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3a9459f158_0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0016" y="13979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3a9459f158_0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0016" y="2474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3a9459f158_0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80029" y="1945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23a9459f158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53865" y="24876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23a9459f158_0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46764" y="2474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3a9459f158_0_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804020" y="30216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23a9459f158_0_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116995" y="626267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23a9459f158_0_3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4739094" y="6127142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g23a9459f158_0_3"/>
          <p:cNvSpPr txBox="1"/>
          <p:nvPr/>
        </p:nvSpPr>
        <p:spPr>
          <a:xfrm>
            <a:off x="6080359" y="5600227"/>
            <a:ext cx="3477900" cy="1477287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Tavaszi szél című dalt.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 teljesítéséhez programozd át az autó hangját és a kártyák jelentését!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6" name="Google Shape;226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74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23a9459f158_0_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537239" y="3023704"/>
            <a:ext cx="468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g23a9459f158_0_3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23a9459f158_0_3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23a9459f158_0_3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23a9459f158_0_3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g23a9459f158_0_32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23a9459f158_0_32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23a9459f158_0_3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23a9459f158_0_32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23a9459f158_0_32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23a9459f158_0_32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23a9459f158_0_322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499089" y="62626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g23a9459f158_0_3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8615" y="57189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g23a9459f158_0_3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5239" y="51846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8614" y="51846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23a9459f158_0_32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5704" y="46365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23a9459f158_0_3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42166" y="4646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g23a9459f158_0_3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68166" y="4646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13214" y="46460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23a9459f158_0_3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13215" y="35623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23a9459f158_0_3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13216" y="40994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13214" y="3015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68164" y="3015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23a9459f158_0_3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68164" y="35623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23a9459f158_0_3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1689" y="35648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25239" y="30216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23a9459f158_0_3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351390" y="30216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23a9459f158_0_3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8620" y="30216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23a9459f158_0_3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8615" y="2483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23a9459f158_0_3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8616" y="19455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8614" y="1397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071464" y="1397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3a9459f158_0_3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1464" y="19395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3a9459f158_0_3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3366" y="1939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23a9459f158_0_32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5754" y="1945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23a9459f158_0_3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225745" y="14094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23a9459f158_0_32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25745" y="8598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23a9459f158_0_3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0016" y="13979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23a9459f158_0_3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0016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23a9459f158_0_32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531029" y="24740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23a9459f158_0_3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63390" y="24781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23a9459f158_0_32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80170" y="24876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g23a9459f158_0_32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804020" y="30216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23a9459f158_0_32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116995" y="625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g23a9459f158_0_322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4758144" y="61271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74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g23a9459f158_0_32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0016" y="8662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g23a9459f158_0_32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537239" y="3023704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225;g23a9459f158_0_3"/>
          <p:cNvSpPr txBox="1"/>
          <p:nvPr/>
        </p:nvSpPr>
        <p:spPr>
          <a:xfrm>
            <a:off x="6080359" y="5600227"/>
            <a:ext cx="3477900" cy="1477287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Tavaszi szél című dalt.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 teljesítéséhez programozd át az autó hangját és a kártyák jelentését!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g23a9459f158_0_3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23a9459f158_0_3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3a9459f158_0_3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3a9459f158_0_3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23a9459f158_0_37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g23a9459f158_0_3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g23a9459f158_0_3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23a9459f158_0_37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g23a9459f158_0_37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g23a9459f158_0_37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g23a9459f158_0_375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499089" y="62626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23a9459f158_0_3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8615" y="57189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23a9459f158_0_3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8614" y="51846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25689" y="51846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23a9459f158_0_3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5704" y="46365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23a9459f158_0_3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51691" y="4646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23a9459f158_0_3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77691" y="4646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03689" y="46460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23a9459f158_0_3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13215" y="41089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23a9459f158_0_3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13216" y="35623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13214" y="3015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68164" y="3015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g23a9459f158_0_3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68164" y="35623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g23a9459f158_0_3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1689" y="35648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351689" y="3015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23a9459f158_0_3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25690" y="30311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23a9459f158_0_3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8620" y="30216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g23a9459f158_0_3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8615" y="2483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g23a9459f158_0_3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8616" y="19455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8614" y="1397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080989" y="1397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g23a9459f158_0_3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80989" y="19395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g23a9459f158_0_3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3366" y="1939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g23a9459f158_0_3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5754" y="1945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g23a9459f158_0_3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225740" y="13979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g23a9459f158_0_37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25745" y="8598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g23a9459f158_0_3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70491" y="13979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g23a9459f158_0_3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0016" y="1947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g23a9459f158_0_3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70491" y="2483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23a9459f158_0_3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63390" y="24876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23a9459f158_0_37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804020" y="30216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g23a9459f158_0_37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116995" y="626267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g23a9459f158_0_375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4767669" y="6127142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g23a9459f158_0_375"/>
          <p:cNvSpPr txBox="1"/>
          <p:nvPr/>
        </p:nvSpPr>
        <p:spPr>
          <a:xfrm>
            <a:off x="8422714" y="6634770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1" name="Google Shape;331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74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g23a9459f158_0_37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0016" y="856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g23a9459f158_0_37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46764" y="2483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g23a9459f158_0_37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537239" y="3023704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68;g23a7bd2cb57_0_0"/>
          <p:cNvSpPr txBox="1"/>
          <p:nvPr/>
        </p:nvSpPr>
        <p:spPr>
          <a:xfrm>
            <a:off x="6499282" y="4937569"/>
            <a:ext cx="3069064" cy="1477287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Tavaszi szél című dalt.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 teljesítéséhez programozd át az autó hangját és a kártyák jelentését!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177</Words>
  <Application>Microsoft Office PowerPoint</Application>
  <PresentationFormat>Egyéni</PresentationFormat>
  <Paragraphs>21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Roboto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Hulik Ádám</cp:lastModifiedBy>
  <cp:revision>5</cp:revision>
  <dcterms:modified xsi:type="dcterms:W3CDTF">2023-06-27T13:49:07Z</dcterms:modified>
</cp:coreProperties>
</file>