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691813" cy="7559675"/>
  <p:notesSz cx="6858000" cy="9945688"/>
  <p:embeddedFontLst>
    <p:embeddedFont>
      <p:font typeface="Roboto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ijJyCS4YNtQ9aESPr0PamqHvbV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026101-FFFA-47C9-A9EB-FA6D7C7E4044}">
  <a:tblStyle styleId="{3D026101-FFFA-47C9-A9EB-FA6D7C7E4044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3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23a7bd2cb5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" name="Google Shape;18;g23a7bd2cb57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3a9459f158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g23a9459f158_0_8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3a9459f158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g23a9459f158_0_26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3a9459f158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g23a9459f158_0_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3a9459f158_0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0" name="Google Shape;230;g23a9459f158_0_32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3a9459f158_0_3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3" name="Google Shape;283;g23a9459f158_0_37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oogle Shape;8;p10"/>
          <p:cNvGrpSpPr/>
          <p:nvPr/>
        </p:nvGrpSpPr>
        <p:grpSpPr>
          <a:xfrm rot="5400000">
            <a:off x="146974" y="4945029"/>
            <a:ext cx="783537" cy="475397"/>
            <a:chOff x="0" y="7190319"/>
            <a:chExt cx="737118" cy="488773"/>
          </a:xfrm>
        </p:grpSpPr>
        <p:sp>
          <p:nvSpPr>
            <p:cNvPr id="9" name="Google Shape;9;p10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" name="Google Shape;10;p1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" name="Google Shape;11;p10"/>
          <p:cNvGrpSpPr/>
          <p:nvPr/>
        </p:nvGrpSpPr>
        <p:grpSpPr>
          <a:xfrm rot="5400000">
            <a:off x="-255813" y="6272547"/>
            <a:ext cx="1578487" cy="486022"/>
            <a:chOff x="31059" y="9509"/>
            <a:chExt cx="1484973" cy="429208"/>
          </a:xfrm>
        </p:grpSpPr>
        <p:sp>
          <p:nvSpPr>
            <p:cNvPr id="12" name="Google Shape;12;p10"/>
            <p:cNvSpPr/>
            <p:nvPr/>
          </p:nvSpPr>
          <p:spPr>
            <a:xfrm>
              <a:off x="31059" y="9509"/>
              <a:ext cx="1484973" cy="429208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9525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" name="Google Shape;13;p1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1870" y="70320"/>
              <a:ext cx="1363352" cy="307586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14" name="Google Shape;14;p10"/>
          <p:cNvGraphicFramePr/>
          <p:nvPr/>
        </p:nvGraphicFramePr>
        <p:xfrm>
          <a:off x="1143070" y="284800"/>
          <a:ext cx="8640000" cy="7020000"/>
        </p:xfrm>
        <a:graphic>
          <a:graphicData uri="http://schemas.openxmlformats.org/drawingml/2006/table">
            <a:tbl>
              <a:tblPr firstRow="1" bandRow="1">
                <a:noFill/>
                <a:tableStyleId>{3D026101-FFFA-47C9-A9EB-FA6D7C7E4044}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5" name="Google Shape;15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74932" y="6778438"/>
            <a:ext cx="540001" cy="526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/>
        </p:nvSpPr>
        <p:spPr>
          <a:xfrm>
            <a:off x="1193747" y="1266414"/>
            <a:ext cx="7811261" cy="425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175" tIns="97175" rIns="97175" bIns="971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88"/>
              <a:buFont typeface="Arial"/>
              <a:buNone/>
            </a:pPr>
            <a:endParaRPr sz="1488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g23a7bd2cb5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g23a7bd2cb57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g23a7bd2cb57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g23a7bd2cb5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g23a7bd2cb57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g23a7bd2cb57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g23a7bd2cb57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g23a7bd2cb57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g23a7bd2cb57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g23a7bd2cb57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g23a7bd2cb57_0_0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g23a7bd2cb57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499089" y="62626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g23a7bd2cb57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116995" y="625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g23a7bd2cb57_0_0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4748619" y="612714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8626" y="57189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8626" y="51846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5701" y="51846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5701" y="46365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1701" y="46365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7701" y="46365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3226" y="46460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3226" y="41089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3226" y="35623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3226" y="3031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7701" y="35623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7701" y="3031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1701" y="35623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1401" y="3031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5251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8626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8626" y="24835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8626" y="19359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8626" y="1397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0851" y="1397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1001" y="19490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3376" y="19490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25751" y="19455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0438" y="13997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0451" y="8539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0026" y="8539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0051" y="14007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0026" y="19442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0051" y="24876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7533" y="24876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1751" y="24876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5831" y="3031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23a7bd2cb5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4026" y="3031146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32;g23cbb971648_0_80"/>
          <p:cNvSpPr txBox="1"/>
          <p:nvPr/>
        </p:nvSpPr>
        <p:spPr>
          <a:xfrm>
            <a:off x="7057379" y="5224710"/>
            <a:ext cx="2551101" cy="1754286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</a:rPr>
              <a:t>Challenge:</a:t>
            </a:r>
          </a:p>
          <a:p>
            <a:r>
              <a:rPr lang="en-GB" sz="1500" dirty="0" smtClean="0">
                <a:latin typeface="Arial" panose="020B0604020202020204" pitchFamily="34" charset="0"/>
              </a:rPr>
              <a:t>The </a:t>
            </a:r>
            <a:r>
              <a:rPr lang="en-GB" sz="1500" dirty="0">
                <a:latin typeface="Arial" panose="020B0604020202020204" pitchFamily="34" charset="0"/>
              </a:rPr>
              <a:t>car's job is to play us the song </a:t>
            </a:r>
            <a:r>
              <a:rPr lang="hu-HU" sz="1500" dirty="0" smtClean="0">
                <a:latin typeface="Arial" panose="020B0604020202020204" pitchFamily="34" charset="0"/>
              </a:rPr>
              <a:t>„Tavaszi szél”!</a:t>
            </a:r>
            <a:endParaRPr lang="en-GB" sz="1500" dirty="0"/>
          </a:p>
          <a:p>
            <a:r>
              <a:rPr lang="en-GB" sz="1500" dirty="0" smtClean="0">
                <a:latin typeface="Arial" panose="020B0604020202020204" pitchFamily="34" charset="0"/>
              </a:rPr>
              <a:t>To </a:t>
            </a:r>
            <a:r>
              <a:rPr lang="en-GB" sz="1500" dirty="0"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g23a9459f158_0_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23a9459f158_0_8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23a9459f158_0_8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23a9459f158_0_8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23a9459f158_0_8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23a9459f158_0_8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23a9459f158_0_8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23a9459f158_0_8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23a9459f158_0_8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23a9459f158_0_87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23a9459f158_0_8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499089" y="62626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23a9459f158_0_8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116995" y="626267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23a9459f158_0_87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4739094" y="612714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8626" y="57189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8626" y="51846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5701" y="51846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5701" y="46365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1701" y="46460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68176" y="46365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03701" y="46365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3226" y="40994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3226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68176" y="35623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68176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1401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5251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18151" y="19455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8626" y="1397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1001" y="19395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3376" y="19395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25751" y="19455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0026" y="8539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0051" y="14007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0026" y="19442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65426" y="2478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41276" y="2478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1751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3a9459f158_0_8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813545" y="30216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3a9459f158_0_8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08615" y="247403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3a9459f158_0_8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080839" y="1400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3a9459f158_0_8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30445" y="8539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3a9459f158_0_8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13216" y="35605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3a9459f158_0_8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51689" y="35605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3a9459f158_0_8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80054" y="24740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3a9459f158_0_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8620" y="30216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23a9459f158_0_8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74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23a9459f158_0_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0438" y="1399721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32;g23cbb971648_0_80"/>
          <p:cNvSpPr txBox="1"/>
          <p:nvPr/>
        </p:nvSpPr>
        <p:spPr>
          <a:xfrm>
            <a:off x="7057379" y="5224710"/>
            <a:ext cx="2551101" cy="1754286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</a:rPr>
              <a:t>Challenge:</a:t>
            </a:r>
          </a:p>
          <a:p>
            <a:r>
              <a:rPr lang="en-GB" sz="1500" dirty="0" smtClean="0">
                <a:latin typeface="Arial" panose="020B0604020202020204" pitchFamily="34" charset="0"/>
              </a:rPr>
              <a:t>The </a:t>
            </a:r>
            <a:r>
              <a:rPr lang="en-GB" sz="1500" dirty="0">
                <a:latin typeface="Arial" panose="020B0604020202020204" pitchFamily="34" charset="0"/>
              </a:rPr>
              <a:t>car's job is to play us the song </a:t>
            </a:r>
            <a:r>
              <a:rPr lang="hu-HU" sz="1500" dirty="0" smtClean="0">
                <a:latin typeface="Arial" panose="020B0604020202020204" pitchFamily="34" charset="0"/>
              </a:rPr>
              <a:t>„Tavaszi szél”!</a:t>
            </a:r>
            <a:endParaRPr lang="en-GB" sz="1500" dirty="0"/>
          </a:p>
          <a:p>
            <a:r>
              <a:rPr lang="en-GB" sz="1500" dirty="0" smtClean="0">
                <a:latin typeface="Arial" panose="020B0604020202020204" pitchFamily="34" charset="0"/>
              </a:rPr>
              <a:t>To </a:t>
            </a:r>
            <a:r>
              <a:rPr lang="en-GB" sz="1500" dirty="0"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g23a9459f158_0_2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23a9459f158_0_2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23a9459f158_0_26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23a9459f158_0_2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23a9459f158_0_26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23a9459f158_0_26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23a9459f158_0_26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23a9459f158_0_26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23a9459f158_0_26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23a9459f158_0_26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23a9459f158_0_269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23a9459f158_0_2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652089" y="57166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3a9459f158_0_26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268870" y="570717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3a9459f158_0_269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5917719" y="558116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3a9459f158_0_2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52095" y="51797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23a9459f158_0_26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52095" y="46426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23a9459f158_0_26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30764" y="463732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23a9459f158_0_26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652095" y="41056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23a9459f158_0_26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230770" y="41056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23a9459f158_0_26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531140" y="2484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23a9459f158_0_26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951090" y="2484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23a9459f158_0_26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80265" y="248464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23a9459f158_0_26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9440" y="24750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3a9459f158_0_26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642565" y="2484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23a9459f158_0_26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230765" y="247503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23a9459f158_0_2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2091" y="1947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23a9459f158_0_2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1141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23a9459f158_0_2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951091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23a9459f158_0_2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80039" y="1939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3a9459f158_0_2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09441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23a9459f158_0_2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30766" y="1947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23a9459f158_0_2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117512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3a9459f158_0_26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811809" y="35588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3a9459f158_0_26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230779" y="35588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3a9459f158_0_26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42579" y="35588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3a9459f158_0_26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52089" y="30217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23a9459f158_0_2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107987" y="1401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23a9459f158_0_2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531139" y="1401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23a9459f158_0_2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951089" y="1401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g23a9459f158_0_2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81243" y="1401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23a9459f158_0_2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5809439" y="1401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23a9459f158_0_2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5230764" y="1401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23a9459f158_0_2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652089" y="1401047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g23a9459f158_0_269"/>
          <p:cNvSpPr txBox="1"/>
          <p:nvPr/>
        </p:nvSpPr>
        <p:spPr>
          <a:xfrm>
            <a:off x="3527961" y="5758416"/>
            <a:ext cx="984900" cy="38083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ctr" rtl="0">
              <a:lnSpc>
                <a:spcPct val="12545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500" dirty="0" smtClean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START</a:t>
            </a:r>
            <a:endParaRPr dirty="0">
              <a:solidFill>
                <a:schemeClr val="dk1"/>
              </a:solidFill>
            </a:endParaRPr>
          </a:p>
        </p:txBody>
      </p:sp>
      <p:pic>
        <p:nvPicPr>
          <p:cNvPr id="171" name="Google Shape;171;g23a9459f158_0_2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74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23a9459f158_0_26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41474" y="30177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23a9459f158_0_26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11809" y="30177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23a9459f158_0_26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77101" y="3021722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141;p3"/>
          <p:cNvSpPr txBox="1"/>
          <p:nvPr/>
        </p:nvSpPr>
        <p:spPr>
          <a:xfrm>
            <a:off x="1426360" y="1987496"/>
            <a:ext cx="1791502" cy="286228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</a:rPr>
              <a:t>Challenge:</a:t>
            </a:r>
            <a:endParaRPr lang="en-GB" sz="1500" b="1" dirty="0"/>
          </a:p>
          <a:p>
            <a:r>
              <a:rPr lang="en-GB" sz="1500" dirty="0">
                <a:latin typeface="Arial" panose="020B0604020202020204" pitchFamily="34" charset="0"/>
              </a:rPr>
              <a:t>The car's job is to play us the song </a:t>
            </a:r>
            <a:r>
              <a:rPr lang="hu-HU" sz="1500" dirty="0" smtClean="0">
                <a:latin typeface="Arial" panose="020B0604020202020204" pitchFamily="34" charset="0"/>
              </a:rPr>
              <a:t>„Tavaszi szél”!</a:t>
            </a:r>
            <a:endParaRPr lang="en-GB" sz="1500" dirty="0"/>
          </a:p>
          <a:p>
            <a:r>
              <a:rPr lang="en-GB" sz="1500" dirty="0" smtClean="0">
                <a:latin typeface="Arial" panose="020B0604020202020204" pitchFamily="34" charset="0"/>
              </a:rPr>
              <a:t>To </a:t>
            </a:r>
            <a:r>
              <a:rPr lang="en-GB" sz="1500" dirty="0">
                <a:latin typeface="Arial" panose="020B0604020202020204" pitchFamily="34" charset="0"/>
              </a:rPr>
              <a:t>complete the challenge, reprogram the car's voice</a:t>
            </a:r>
            <a:r>
              <a:rPr lang="hu-HU" sz="1500" dirty="0">
                <a:latin typeface="Arial" panose="020B0604020202020204" pitchFamily="34" charset="0"/>
              </a:rPr>
              <a:t> and</a:t>
            </a:r>
            <a:r>
              <a:rPr lang="en-GB" sz="1500" dirty="0">
                <a:latin typeface="Arial" panose="020B0604020202020204" pitchFamily="34" charset="0"/>
              </a:rPr>
              <a:t> the purple card</a:t>
            </a:r>
            <a:r>
              <a:rPr lang="hu-HU" sz="1500" dirty="0">
                <a:latin typeface="Arial" panose="020B0604020202020204" pitchFamily="34" charset="0"/>
              </a:rPr>
              <a:t> </a:t>
            </a:r>
            <a:r>
              <a:rPr lang="en-GB" sz="1500" dirty="0">
                <a:latin typeface="Arial" panose="020B0604020202020204" pitchFamily="34" charset="0"/>
              </a:rPr>
              <a:t>meaning!</a:t>
            </a:r>
            <a:endParaRPr lang="en-GB" sz="1500" dirty="0"/>
          </a:p>
          <a:p>
            <a:r>
              <a:rPr lang="en-GB" sz="1500" dirty="0">
                <a:latin typeface="Arial" panose="020B0604020202020204" pitchFamily="34" charset="0"/>
              </a:rPr>
              <a:t>Use these cards to complete the task!</a:t>
            </a:r>
            <a:endParaRPr lang="en-GB" sz="1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g23a9459f158_0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g23a9459f158_0_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g23a9459f158_0_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23a9459f158_0_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g23a9459f158_0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g23a9459f158_0_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g23a9459f158_0_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g23a9459f158_0_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g23a9459f158_0_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g23a9459f158_0_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g23a9459f158_0_3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g23a9459f158_0_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508614" y="62626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g23a9459f158_0_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08615" y="57189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23a9459f158_0_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16164" y="51846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23a9459f158_0_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508614" y="51846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23a9459f158_0_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5704" y="46365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g23a9459f158_0_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42166" y="4636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g23a9459f158_0_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68166" y="4636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g23a9459f158_0_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203689" y="46460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g23a9459f158_0_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13215" y="40994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g23a9459f158_0_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03691" y="35623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23a9459f158_0_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203689" y="3015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23a9459f158_0_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68164" y="3015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23a9459f158_0_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68164" y="35623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23a9459f158_0_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51689" y="35648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g23a9459f158_0_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351689" y="3015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g23a9459f158_0_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25690" y="30216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g23a9459f158_0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8620" y="30311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23a9459f158_0_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080990" y="1939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g23a9459f158_0_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08616" y="19455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g23a9459f158_0_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508614" y="1397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23a9459f158_0_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080989" y="1397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g23a9459f158_0_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08614" y="24835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23a9459f158_0_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3366" y="1939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g23a9459f158_0_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225754" y="19455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g23a9459f158_0_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225745" y="856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23a9459f158_0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25745" y="13999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g23a9459f158_0_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0016" y="856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23a9459f158_0_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80016" y="13979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23a9459f158_0_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80016" y="2474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g23a9459f158_0_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80029" y="19455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g23a9459f158_0_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953865" y="24876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g23a9459f158_0_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546764" y="2474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23a9459f158_0_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804020" y="30216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g23a9459f158_0_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116995" y="626267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23a9459f158_0_3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4739094" y="612714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g23a9459f158_0_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74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g23a9459f158_0_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537239" y="3023704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32;g23cbb971648_0_80"/>
          <p:cNvSpPr txBox="1"/>
          <p:nvPr/>
        </p:nvSpPr>
        <p:spPr>
          <a:xfrm>
            <a:off x="7057379" y="4827924"/>
            <a:ext cx="2551101" cy="2215951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</a:rPr>
              <a:t>Challenge:</a:t>
            </a:r>
          </a:p>
          <a:p>
            <a:r>
              <a:rPr lang="en-GB" sz="1500" dirty="0" smtClean="0">
                <a:latin typeface="Arial" panose="020B0604020202020204" pitchFamily="34" charset="0"/>
              </a:rPr>
              <a:t>The </a:t>
            </a:r>
            <a:r>
              <a:rPr lang="en-GB" sz="1500" dirty="0">
                <a:latin typeface="Arial" panose="020B0604020202020204" pitchFamily="34" charset="0"/>
              </a:rPr>
              <a:t>car's job is to play us the song </a:t>
            </a:r>
            <a:r>
              <a:rPr lang="hu-HU" sz="1500" dirty="0" smtClean="0">
                <a:latin typeface="Arial" panose="020B0604020202020204" pitchFamily="34" charset="0"/>
              </a:rPr>
              <a:t>„Tavaszi szél”!</a:t>
            </a:r>
            <a:endParaRPr lang="hu-HU" sz="1500" dirty="0" smtClean="0">
              <a:latin typeface="Arial" panose="020B0604020202020204" pitchFamily="34" charset="0"/>
            </a:endParaRPr>
          </a:p>
          <a:p>
            <a:r>
              <a:rPr lang="en-GB" sz="1500" dirty="0">
                <a:latin typeface="Arial" panose="020B0604020202020204" pitchFamily="34" charset="0"/>
              </a:rPr>
              <a:t>Find the cards that are in the wrong place.</a:t>
            </a:r>
            <a:endParaRPr lang="en-GB" sz="1500" dirty="0"/>
          </a:p>
          <a:p>
            <a:r>
              <a:rPr lang="en-GB" sz="1500" dirty="0" smtClean="0">
                <a:latin typeface="Arial" panose="020B0604020202020204" pitchFamily="34" charset="0"/>
              </a:rPr>
              <a:t>To </a:t>
            </a:r>
            <a:r>
              <a:rPr lang="en-GB" sz="1500" dirty="0"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Google Shape;232;g23a9459f158_0_3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g23a9459f158_0_3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g23a9459f158_0_3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g23a9459f158_0_3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g23a9459f158_0_32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g23a9459f158_0_32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g23a9459f158_0_32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g23a9459f158_0_32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g23a9459f158_0_32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g23a9459f158_0_32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g23a9459f158_0_322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g23a9459f158_0_3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499089" y="62626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g23a9459f158_0_32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08615" y="57189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g23a9459f158_0_3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25239" y="51846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g23a9459f158_0_3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508614" y="51846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g23a9459f158_0_32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5704" y="46365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g23a9459f158_0_3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42166" y="4646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g23a9459f158_0_3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68166" y="4646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g23a9459f158_0_3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213214" y="46460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g23a9459f158_0_32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13215" y="35623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g23a9459f158_0_3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13216" y="40994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g23a9459f158_0_3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213214" y="3015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g23a9459f158_0_3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68164" y="3015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g23a9459f158_0_3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68164" y="35623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g23a9459f158_0_3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51689" y="35648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g23a9459f158_0_3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925239" y="30216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g23a9459f158_0_32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351390" y="30216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23a9459f158_0_3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8620" y="30216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g23a9459f158_0_32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08615" y="2483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g23a9459f158_0_3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08616" y="19455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g23a9459f158_0_3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508614" y="1397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23a9459f158_0_3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071464" y="1397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23a9459f158_0_3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71464" y="19395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g23a9459f158_0_3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3366" y="1939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g23a9459f158_0_32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225754" y="19455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g23a9459f158_0_32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225745" y="140946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g23a9459f158_0_32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25745" y="8598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g23a9459f158_0_3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80016" y="13979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g23a9459f158_0_3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80016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g23a9459f158_0_32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531029" y="247403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g23a9459f158_0_32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963390" y="247813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g23a9459f158_0_32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80170" y="24876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g23a9459f158_0_32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804020" y="30216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g23a9459f158_0_32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116995" y="625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g23a9459f158_0_322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4758144" y="612714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g23a9459f158_0_3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74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g23a9459f158_0_32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0016" y="8662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g23a9459f158_0_32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537239" y="3023704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32;g23cbb971648_0_80"/>
          <p:cNvSpPr txBox="1"/>
          <p:nvPr/>
        </p:nvSpPr>
        <p:spPr>
          <a:xfrm>
            <a:off x="7057379" y="4716711"/>
            <a:ext cx="2551101" cy="2215951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</a:rPr>
              <a:t>Challenge:</a:t>
            </a:r>
          </a:p>
          <a:p>
            <a:r>
              <a:rPr lang="en-GB" sz="1500" dirty="0" smtClean="0">
                <a:latin typeface="Arial" panose="020B0604020202020204" pitchFamily="34" charset="0"/>
              </a:rPr>
              <a:t>The </a:t>
            </a:r>
            <a:r>
              <a:rPr lang="en-GB" sz="1500" dirty="0">
                <a:latin typeface="Arial" panose="020B0604020202020204" pitchFamily="34" charset="0"/>
              </a:rPr>
              <a:t>car's job is to play us the song </a:t>
            </a:r>
            <a:r>
              <a:rPr lang="hu-HU" sz="1500" dirty="0" smtClean="0">
                <a:latin typeface="Arial" panose="020B0604020202020204" pitchFamily="34" charset="0"/>
              </a:rPr>
              <a:t>„Tavaszi szél”!</a:t>
            </a:r>
            <a:endParaRPr lang="hu-HU" sz="1500" dirty="0" smtClean="0">
              <a:latin typeface="Arial" panose="020B0604020202020204" pitchFamily="34" charset="0"/>
            </a:endParaRPr>
          </a:p>
          <a:p>
            <a:r>
              <a:rPr lang="en-GB" sz="1500" dirty="0">
                <a:latin typeface="Arial" panose="020B0604020202020204" pitchFamily="34" charset="0"/>
              </a:rPr>
              <a:t>Find the cards that are in the wrong place.</a:t>
            </a:r>
            <a:endParaRPr lang="en-GB" sz="1500" dirty="0"/>
          </a:p>
          <a:p>
            <a:r>
              <a:rPr lang="en-GB" sz="1500" dirty="0" smtClean="0">
                <a:latin typeface="Arial" panose="020B0604020202020204" pitchFamily="34" charset="0"/>
              </a:rPr>
              <a:t>To </a:t>
            </a:r>
            <a:r>
              <a:rPr lang="en-GB" sz="1500" dirty="0"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Google Shape;285;g23a9459f158_0_3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g23a9459f158_0_3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g23a9459f158_0_3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g23a9459f158_0_37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g23a9459f158_0_37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g23a9459f158_0_37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g23a9459f158_0_37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g23a9459f158_0_37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g23a9459f158_0_37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g23a9459f158_0_37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g23a9459f158_0_375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g23a9459f158_0_37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499089" y="62626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g23a9459f158_0_37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08615" y="57189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g23a9459f158_0_3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08614" y="51846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g23a9459f158_0_37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925689" y="51846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g23a9459f158_0_37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5704" y="46365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g23a9459f158_0_37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51691" y="4646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g23a9459f158_0_37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77691" y="4646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g23a9459f158_0_37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203689" y="46460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g23a9459f158_0_37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13215" y="41089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g23a9459f158_0_37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13216" y="35623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g23a9459f158_0_37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213214" y="3015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g23a9459f158_0_37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68164" y="3015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g23a9459f158_0_3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68164" y="35623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g23a9459f158_0_3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51689" y="35648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g23a9459f158_0_37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351689" y="3015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g23a9459f158_0_37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25690" y="303113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g23a9459f158_0_3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8620" y="30216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g23a9459f158_0_37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08615" y="2483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g23a9459f158_0_37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08616" y="19455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g23a9459f158_0_37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508614" y="1397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g23a9459f158_0_37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080989" y="1397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g23a9459f158_0_37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80989" y="19395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g23a9459f158_0_37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3366" y="1939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g23a9459f158_0_37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225754" y="19455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g23a9459f158_0_37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225740" y="139793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g23a9459f158_0_37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25745" y="8598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g23a9459f158_0_37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70491" y="13979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g23a9459f158_0_37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80016" y="1947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g23a9459f158_0_37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70491" y="2483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g23a9459f158_0_37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963390" y="24876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g23a9459f158_0_37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804020" y="30216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g23a9459f158_0_37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116995" y="626267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g23a9459f158_0_375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4767669" y="612714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g23a9459f158_0_37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74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g23a9459f158_0_37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0016" y="856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g23a9459f158_0_37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546764" y="2483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g23a9459f158_0_37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537239" y="3023704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32;g23cbb971648_0_80"/>
          <p:cNvSpPr txBox="1"/>
          <p:nvPr/>
        </p:nvSpPr>
        <p:spPr>
          <a:xfrm>
            <a:off x="7062246" y="5342639"/>
            <a:ext cx="2551101" cy="1754286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</a:rPr>
              <a:t>Challenge:</a:t>
            </a:r>
          </a:p>
          <a:p>
            <a:r>
              <a:rPr lang="en-GB" sz="1500" dirty="0" smtClean="0">
                <a:latin typeface="Arial" panose="020B0604020202020204" pitchFamily="34" charset="0"/>
              </a:rPr>
              <a:t>The </a:t>
            </a:r>
            <a:r>
              <a:rPr lang="en-GB" sz="1500" dirty="0">
                <a:latin typeface="Arial" panose="020B0604020202020204" pitchFamily="34" charset="0"/>
              </a:rPr>
              <a:t>car's job is to play us the song </a:t>
            </a:r>
            <a:r>
              <a:rPr lang="hu-HU" sz="1500" dirty="0" smtClean="0">
                <a:latin typeface="Arial" panose="020B0604020202020204" pitchFamily="34" charset="0"/>
              </a:rPr>
              <a:t>„Tavaszi szél”!</a:t>
            </a:r>
            <a:endParaRPr lang="en-GB" sz="1500" dirty="0"/>
          </a:p>
          <a:p>
            <a:r>
              <a:rPr lang="en-GB" sz="1500" dirty="0" smtClean="0">
                <a:latin typeface="Arial" panose="020B0604020202020204" pitchFamily="34" charset="0"/>
              </a:rPr>
              <a:t>To </a:t>
            </a:r>
            <a:r>
              <a:rPr lang="en-GB" sz="1500" dirty="0"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46760" y="4736108"/>
            <a:ext cx="1231499" cy="3779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224</Words>
  <Application>Microsoft Office PowerPoint</Application>
  <PresentationFormat>Egyéni</PresentationFormat>
  <Paragraphs>22</Paragraphs>
  <Slides>6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Roboto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Szandavári-Csurgó Cintia</dc:creator>
  <cp:lastModifiedBy>Hulik Ádám</cp:lastModifiedBy>
  <cp:revision>6</cp:revision>
  <dcterms:modified xsi:type="dcterms:W3CDTF">2023-06-27T13:58:47Z</dcterms:modified>
</cp:coreProperties>
</file>