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jJyCS4YNtQ9aESPr0PamqHvbV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026101-FFFA-47C9-A9EB-FA6D7C7E4044}">
  <a:tblStyle styleId="{3D026101-FFFA-47C9-A9EB-FA6D7C7E404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a7bd2cb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a7bd2cb5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3a9459f158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23a9459f158_0_8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a9459f158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3a9459f158_0_2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3a9459f15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23a9459f158_0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3a9459f158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g23a9459f158_0_32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3a9459f158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g23a9459f158_0_3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{3D026101-FFFA-47C9-A9EB-FA6D7C7E4044}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a7bd2cb5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a7bd2cb5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a7bd2cb5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a7bd2cb5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a7bd2cb5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a7bd2cb5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a7bd2cb5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a7bd2cb5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5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4748619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718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646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108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40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2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2483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935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851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001" y="1949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3376" y="1949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7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38" y="1399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51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14007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19442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24876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7533" y="24876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751" y="24876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583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4026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32;g23cbb971648_0_80"/>
          <p:cNvSpPr txBox="1"/>
          <p:nvPr/>
        </p:nvSpPr>
        <p:spPr>
          <a:xfrm>
            <a:off x="7057379" y="5224710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g23a9459f158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a9459f158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a9459f158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a9459f158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a9459f158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a9459f158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a9459f158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a9459f158_0_8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a9459f158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a9459f158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a9459f158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a9459f158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3909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718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4646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3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0994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40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2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181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001" y="1939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3376" y="1939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7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14007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19442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5426" y="2478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1276" y="2478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7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a9459f158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13545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a9459f158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74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839" y="1400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a9459f158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0445" y="853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a9459f158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3560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a9459f158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05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a9459f158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054" y="2474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a9459f158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38" y="139972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32;g23cbb971648_0_80"/>
          <p:cNvSpPr txBox="1"/>
          <p:nvPr/>
        </p:nvSpPr>
        <p:spPr>
          <a:xfrm>
            <a:off x="7057379" y="5224710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23a9459f158_0_2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a9459f158_0_2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a9459f158_0_2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a9459f158_0_2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a9459f158_0_2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89" y="5716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a9459f158_0_2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68870" y="57071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a9459f158_0_2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5917719" y="55811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a9459f158_0_2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2095" y="5179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2095" y="4642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0764" y="4637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2095" y="4105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0770" y="4105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1140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51090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0265" y="24846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9440" y="2475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42565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30765" y="2475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2091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114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5109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39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944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0766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17512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1180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3077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4257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2089" y="302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07987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3113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95108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1243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80943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30764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8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23a9459f158_0_269"/>
          <p:cNvSpPr txBox="1"/>
          <p:nvPr/>
        </p:nvSpPr>
        <p:spPr>
          <a:xfrm>
            <a:off x="3527961" y="5758416"/>
            <a:ext cx="984900" cy="3808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2545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71" name="Google Shape;171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41474" y="3017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1809" y="3017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7101" y="302172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141;p3"/>
          <p:cNvSpPr txBox="1"/>
          <p:nvPr/>
        </p:nvSpPr>
        <p:spPr>
          <a:xfrm>
            <a:off x="1426360" y="1987496"/>
            <a:ext cx="1791502" cy="28622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car's voice</a:t>
            </a:r>
            <a:r>
              <a:rPr lang="hu-HU" sz="1500" dirty="0">
                <a:latin typeface="Arial" panose="020B0604020202020204" pitchFamily="34" charset="0"/>
              </a:rPr>
              <a:t> and</a:t>
            </a:r>
            <a:r>
              <a:rPr lang="en-GB" sz="1500" dirty="0">
                <a:latin typeface="Arial" panose="020B0604020202020204" pitchFamily="34" charset="0"/>
              </a:rPr>
              <a:t> the purple card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meaning!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task!</a:t>
            </a:r>
            <a:endParaRPr lang="en-GB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23a9459f158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a9459f158_0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a9459f158_0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a9459f158_0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a9459f158_0_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616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2166" y="4636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68166" y="4636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40994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03691" y="35623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1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5690" y="30216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a9459f158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311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0990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989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14" y="2483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5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13999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2474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029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53865" y="24876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46764" y="2474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9459f158_0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9459f158_0_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3909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32;g23cbb971648_0_80"/>
          <p:cNvSpPr txBox="1"/>
          <p:nvPr/>
        </p:nvSpPr>
        <p:spPr>
          <a:xfrm>
            <a:off x="7057379" y="4827924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g23a9459f158_0_3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a9459f158_0_3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a9459f158_0_3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a9459f158_0_3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a9459f158_0_322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5239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2166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68166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35623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4099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5239" y="30216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51390" y="30216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a9459f158_0_3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146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1464" y="1939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5" y="14094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859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531029" y="2474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63390" y="2478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80170" y="24876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a9459f158_0_3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5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3a9459f158_0_322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5814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66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32;g23cbb971648_0_80"/>
          <p:cNvSpPr txBox="1"/>
          <p:nvPr/>
        </p:nvSpPr>
        <p:spPr>
          <a:xfrm>
            <a:off x="7057379" y="4716711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23a9459f158_0_3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a9459f158_0_3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3a9459f158_0_3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a9459f158_0_3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3a9459f158_0_37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5689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51691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7691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41089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35623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1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5690" y="3031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3a9459f158_0_3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989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80989" y="1939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0" y="13979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859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0491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70491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63390" y="24876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3a9459f158_0_3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3a9459f158_0_37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67669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46764" y="2483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32;g23cbb971648_0_80"/>
          <p:cNvSpPr txBox="1"/>
          <p:nvPr/>
        </p:nvSpPr>
        <p:spPr>
          <a:xfrm>
            <a:off x="7062246" y="5342639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„Tavaszi szél”!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46760" y="4736108"/>
            <a:ext cx="1231499" cy="3779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224</Words>
  <Application>Microsoft Office PowerPoint</Application>
  <PresentationFormat>Egyéni</PresentationFormat>
  <Paragraphs>22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Hulik Ádám</cp:lastModifiedBy>
  <cp:revision>6</cp:revision>
  <dcterms:modified xsi:type="dcterms:W3CDTF">2023-06-27T13:58:47Z</dcterms:modified>
</cp:coreProperties>
</file>