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691813" cy="7559675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g0uTNVEdCXNLDGVzhZ7b00wWJT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497D069-CD40-4234-A61D-2E83AA6D7FA6}">
  <a:tblStyle styleId="{0497D069-CD40-4234-A61D-2E83AA6D7FA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96" d="100"/>
          <a:sy n="96" d="100"/>
        </p:scale>
        <p:origin x="16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0" name="Google Shape;330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Printable</a:t>
            </a:r>
            <a:r>
              <a:rPr lang="hu-HU" dirty="0"/>
              <a:t> 8 x 10 </a:t>
            </a:r>
            <a:r>
              <a:rPr lang="hu-HU" dirty="0" err="1"/>
              <a:t>grid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1" name="Google Shape;381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{0497D069-CD40-4234-A61D-2E83AA6D7FA6}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4.png"/><Relationship Id="rId3" Type="http://schemas.openxmlformats.org/officeDocument/2006/relationships/image" Target="../media/image15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6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0.png"/><Relationship Id="rId1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2.png"/><Relationship Id="rId4" Type="http://schemas.openxmlformats.org/officeDocument/2006/relationships/image" Target="../media/image10.png"/><Relationship Id="rId9" Type="http://schemas.openxmlformats.org/officeDocument/2006/relationships/image" Target="../media/image11.png"/><Relationship Id="rId1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5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9.png"/><Relationship Id="rId10" Type="http://schemas.openxmlformats.org/officeDocument/2006/relationships/image" Target="../media/image6.png"/><Relationship Id="rId4" Type="http://schemas.openxmlformats.org/officeDocument/2006/relationships/image" Target="../media/image8.png"/><Relationship Id="rId9" Type="http://schemas.openxmlformats.org/officeDocument/2006/relationships/image" Target="../media/image7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8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244062" y="3567987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1530690" y="398176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1211368" y="30200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075632" y="13961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1771386" y="30200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499282" y="13973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649317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649317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5228471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5797728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79032" y="3336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5811043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82482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79032" y="85997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959195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82482" y="30230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7535680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82482" y="19377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8110824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8110824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8685575" y="46382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51816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57201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62587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6334" y="6789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499281" y="19416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499282" y="24797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499281" y="3560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078508" y="30185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26879" y="301993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352764" y="3020045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"/>
          <p:cNvSpPr txBox="1"/>
          <p:nvPr/>
        </p:nvSpPr>
        <p:spPr>
          <a:xfrm>
            <a:off x="1381728" y="5362204"/>
            <a:ext cx="2956622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az Örömódát!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piros és a lila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3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77241" y="2480155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770035" y="30200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347781" y="30200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4717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6379115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3503190" y="35600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503190" y="1401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81187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2926483" y="301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1;p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5400000">
            <a:off x="1530690" y="398192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1211368" y="30202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6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652183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7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652183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8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31337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9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800594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3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1898" y="3336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3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811850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3289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4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960002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5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3289" y="30230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6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7536487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37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77241" y="24801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8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3289" y="19377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9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111631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4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111631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686382" y="46382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4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9244717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3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9244717" y="51816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4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9244717" y="57201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6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9244717" y="6789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7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499281" y="19462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8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499282" y="24799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5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078508" y="301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20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1244062" y="3568142"/>
            <a:ext cx="396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53;p1"/>
          <p:cNvSpPr txBox="1"/>
          <p:nvPr/>
        </p:nvSpPr>
        <p:spPr>
          <a:xfrm>
            <a:off x="1381728" y="5362204"/>
            <a:ext cx="2956622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az Örömódát!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piros és a lila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4075187" y="302112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8686748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959179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3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0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44062" y="3569873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1;p1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5400000">
            <a:off x="1530690" y="452220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2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1211368" y="302193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4650002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4650002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2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229156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2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798413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79717" y="3336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1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9686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2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81125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5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81125" y="30230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3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7534323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81125" y="19377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109467" y="35590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4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109467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2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49879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43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49879" y="51816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4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49879" y="57201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6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49879" y="67890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3499281" y="19435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3499282" y="247211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96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1770035" y="30217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97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2347781" y="30217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98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249879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99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6376934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10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3503190" y="356178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10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503190" y="139921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4082649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26483" y="30204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153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6386554" y="24787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53;p1"/>
          <p:cNvSpPr txBox="1"/>
          <p:nvPr/>
        </p:nvSpPr>
        <p:spPr>
          <a:xfrm>
            <a:off x="1381728" y="5362204"/>
            <a:ext cx="2956622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az Örömódát!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piros és a lila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2924989" y="3022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59572" y="35608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386607" y="3018650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3506204" y="30186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5176" y="30186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915" y="24813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1924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7394" y="30189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2348457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5176" y="35608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59572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27394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30794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60654" y="4643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60654" y="30189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5176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915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915" y="46433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805184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4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 rot="5400000">
            <a:off x="2456456" y="3427971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2924989" y="24815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1924" y="35615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3571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3506204" y="24803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484" y="30186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956898" y="24852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9588" y="24815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3571" y="35654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30794" y="30189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227394" y="35555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79007" y="35608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6181" y="30186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3571" y="4098225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4"/>
          <p:cNvSpPr txBox="1"/>
          <p:nvPr/>
        </p:nvSpPr>
        <p:spPr>
          <a:xfrm rot="5400000">
            <a:off x="2090006" y="1732722"/>
            <a:ext cx="984900" cy="34005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smtClean="0">
                <a:solidFill>
                  <a:schemeClr val="dk1"/>
                </a:solidFill>
              </a:rPr>
              <a:t>START</a:t>
            </a:r>
            <a:endParaRPr dirty="0"/>
          </a:p>
        </p:txBody>
      </p:sp>
      <p:sp>
        <p:nvSpPr>
          <p:cNvPr id="204" name="Google Shape;204;p4"/>
          <p:cNvSpPr txBox="1"/>
          <p:nvPr/>
        </p:nvSpPr>
        <p:spPr>
          <a:xfrm>
            <a:off x="1335119" y="5238467"/>
            <a:ext cx="3642647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Az Örömódát!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lila és a piros kártya jelentését!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teljesítéshez ezeket a kártyákat használd fel!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" name="Google Shape;20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4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9251331" y="67873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7536122" y="35623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1224184" y="357079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251331" y="57188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221556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4948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1211735" y="30213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6380993" y="40999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646167" y="30239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8113868" y="40999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9251331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9251331" y="51820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5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5400000">
            <a:off x="1645386" y="4512728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113868" y="356158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4650576" y="3356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503190" y="194111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650576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4077272" y="30209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5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67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5"/>
          <p:cNvSpPr txBox="1"/>
          <p:nvPr/>
        </p:nvSpPr>
        <p:spPr>
          <a:xfrm>
            <a:off x="1359894" y="5227314"/>
            <a:ext cx="3573542" cy="196977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az Örömódát!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azokat a kártyákat, amik rossz helyen vannak.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piros és a lila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7" name="Google Shape;267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5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150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3503190" y="248141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151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8689175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52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6957420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9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1770035" y="30226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9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347781" y="302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9251331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100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3503190" y="35627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10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503190" y="140013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102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082901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103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2926483" y="30213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9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6380829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3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5801642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36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382646" y="19414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15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386554" y="247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43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6382646" y="3019050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224184" y="3568712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380745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5802818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8114765" y="30190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1645386" y="4512728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114765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2927027" y="24793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04005" y="13509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652549" y="25825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48936" y="19574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54234" y="19685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04005" y="19685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55846" y="13448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22435" y="13441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623180" y="19685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55846" y="25825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68005" y="25825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52561" y="1332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-479181" y="258176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21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9249103" y="67873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22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7534575" y="35623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24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9249103" y="57188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26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384948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29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1211735" y="301931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23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9249103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39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9249103" y="51820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4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4650576" y="3356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46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503190" y="19390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4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4650576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48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503190" y="24793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5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4075187" y="30199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151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687628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152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955873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96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1770035" y="30205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97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2347781" y="30205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98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9249103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1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503190" y="356062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10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3503190" y="139805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102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4082901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99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6380829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36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6382646" y="19414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153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6554" y="247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43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646" y="30190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225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>
            <a:off x="5226253" y="3351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234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802881" y="335111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266;p5"/>
          <p:cNvSpPr txBox="1"/>
          <p:nvPr/>
        </p:nvSpPr>
        <p:spPr>
          <a:xfrm>
            <a:off x="1359894" y="5227314"/>
            <a:ext cx="3573542" cy="196977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az Örömódát!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azokat a kártyákat, amik rossz helyen vannak.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piros és a lila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Google Shape;334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1224184" y="3568902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8117965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1645386" y="3976474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7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6767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8" name="Google Shape;378;p7"/>
          <p:cNvSpPr txBox="1"/>
          <p:nvPr/>
        </p:nvSpPr>
        <p:spPr>
          <a:xfrm>
            <a:off x="2250737" y="4982191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221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247893" y="67873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22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7537775" y="35623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24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9247893" y="57188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225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5226253" y="3351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229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1211735" y="30195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232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6382646" y="409994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236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382646" y="194146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38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9247893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239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9247893" y="51820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43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6382646" y="30190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246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503190" y="1939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248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3503190" y="24795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150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075187" y="302014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151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8690828" y="46382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15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6959073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153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386554" y="2478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96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1770035" y="30207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97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2347781" y="302076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98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247893" y="6262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100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3503190" y="356081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10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503190" y="13982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103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5400000">
            <a:off x="2926483" y="30195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234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802881" y="3351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295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5806018" y="3558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304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8117965" y="41003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2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384948" y="3327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99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6380829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4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4650576" y="3356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47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650576" y="858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02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4082901" y="139974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3;p1"/>
          <p:cNvSpPr txBox="1"/>
          <p:nvPr/>
        </p:nvSpPr>
        <p:spPr>
          <a:xfrm>
            <a:off x="1381728" y="5362204"/>
            <a:ext cx="2956622" cy="170812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az Örömódát!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piros és a lila kártya 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Google Shape;38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8754446" y="67237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7420790" y="35555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1324221" y="3903453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8754446" y="55747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5248409" y="7792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6418847" y="7792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8281826" y="44047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6935497" y="35555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1756221" y="31325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2252019" y="31325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35733" y="31404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6442733" y="404268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5949970" y="360468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5917150" y="7792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6442975" y="26571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6459251" y="20756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7899738" y="355555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8754446" y="44047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8754446" y="48990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8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 rot="5400000">
            <a:off x="1717290" y="423714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8754446" y="60427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7899738" y="40724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6442975" y="313199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0800000">
            <a:off x="6417970" y="12681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4750519" y="7792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914031" y="21710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746712" y="12348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3914031" y="2669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4381104" y="31325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5400000">
            <a:off x="3914031" y="365293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5400000">
            <a:off x="3906384" y="16723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5400000">
            <a:off x="4426400" y="16689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3421026" y="3137800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6" name="Google Shape;416;p8"/>
          <p:cNvSpPr txBox="1"/>
          <p:nvPr/>
        </p:nvSpPr>
        <p:spPr>
          <a:xfrm>
            <a:off x="1420827" y="5236195"/>
            <a:ext cx="3477933" cy="19389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az  Örömódát!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sym typeface="Arial"/>
              </a:rPr>
              <a:t>Játssz a ritmussal</a:t>
            </a:r>
            <a:r>
              <a:rPr lang="hu-HU" sz="1500" b="1" i="0" u="none" strike="noStrike" cap="none" dirty="0" smtClean="0">
                <a:solidFill>
                  <a:srgbClr val="000000"/>
                </a:solidFill>
                <a:sym typeface="Arial"/>
              </a:rPr>
              <a:t>! </a:t>
            </a:r>
            <a:r>
              <a:rPr lang="hu-HU" sz="1500" i="0" u="none" strike="noStrike" cap="none" dirty="0" smtClean="0">
                <a:solidFill>
                  <a:srgbClr val="000000"/>
                </a:solidFill>
                <a:sym typeface="Arial"/>
              </a:rPr>
              <a:t>Találd el a megfelelő ritmust!</a:t>
            </a:r>
            <a:endParaRPr sz="15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hangját, a piros és a lila kártya jelentését!</a:t>
            </a:r>
            <a:endParaRPr sz="1500" dirty="0"/>
          </a:p>
        </p:txBody>
      </p:sp>
      <p:pic>
        <p:nvPicPr>
          <p:cNvPr id="417" name="Google Shape;41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80386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8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314</Words>
  <Application>Microsoft Office PowerPoint</Application>
  <PresentationFormat>Egyéni</PresentationFormat>
  <Paragraphs>38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23</cp:revision>
  <dcterms:modified xsi:type="dcterms:W3CDTF">2023-06-28T11:36:24Z</dcterms:modified>
</cp:coreProperties>
</file>