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691813" cy="7559675"/>
  <p:notesSz cx="6858000" cy="99456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g0uTNVEdCXNLDGVzhZ7b00wWJT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497D069-CD40-4234-A61D-2E83AA6D7FA6}">
  <a:tblStyle styleId="{0497D069-CD40-4234-A61D-2E83AA6D7FA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96" d="100"/>
          <a:sy n="96" d="100"/>
        </p:scale>
        <p:origin x="16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" name="Google Shape;18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p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1" name="Google Shape;281;p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0" name="Google Shape;330;p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 dirty="0" err="1"/>
              <a:t>Printable</a:t>
            </a:r>
            <a:r>
              <a:rPr lang="hu-HU" dirty="0"/>
              <a:t> 8 x 10 </a:t>
            </a:r>
            <a:r>
              <a:rPr lang="hu-HU" dirty="0" err="1"/>
              <a:t>grid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1" name="Google Shape;381;p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8;p10"/>
          <p:cNvGrpSpPr/>
          <p:nvPr/>
        </p:nvGrpSpPr>
        <p:grpSpPr>
          <a:xfrm rot="5400000">
            <a:off x="146974" y="4945029"/>
            <a:ext cx="783537" cy="475397"/>
            <a:chOff x="0" y="7190319"/>
            <a:chExt cx="737118" cy="488773"/>
          </a:xfrm>
        </p:grpSpPr>
        <p:sp>
          <p:nvSpPr>
            <p:cNvPr id="9" name="Google Shape;9;p10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10;p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Google Shape;11;p10"/>
          <p:cNvGrpSpPr/>
          <p:nvPr/>
        </p:nvGrpSpPr>
        <p:grpSpPr>
          <a:xfrm rot="5400000">
            <a:off x="-255813" y="6272547"/>
            <a:ext cx="1578487" cy="486022"/>
            <a:chOff x="31059" y="9509"/>
            <a:chExt cx="1484973" cy="429208"/>
          </a:xfrm>
        </p:grpSpPr>
        <p:sp>
          <p:nvSpPr>
            <p:cNvPr id="12" name="Google Shape;12;p10"/>
            <p:cNvSpPr/>
            <p:nvPr/>
          </p:nvSpPr>
          <p:spPr>
            <a:xfrm>
              <a:off x="31059" y="9509"/>
              <a:ext cx="1484973" cy="42920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1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1870" y="70320"/>
              <a:ext cx="1363352" cy="307586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4" name="Google Shape;14;p10"/>
          <p:cNvGraphicFramePr/>
          <p:nvPr/>
        </p:nvGraphicFramePr>
        <p:xfrm>
          <a:off x="1143070" y="284800"/>
          <a:ext cx="8640000" cy="7020000"/>
        </p:xfrm>
        <a:graphic>
          <a:graphicData uri="http://schemas.openxmlformats.org/drawingml/2006/table">
            <a:tbl>
              <a:tblPr firstRow="1" bandRow="1">
                <a:noFill/>
                <a:tableStyleId>{0497D069-CD40-4234-A61D-2E83AA6D7FA6}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5" name="Google Shape;1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74932" y="6778438"/>
            <a:ext cx="540001" cy="52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/>
        </p:nvSpPr>
        <p:spPr>
          <a:xfrm>
            <a:off x="1193747" y="1266414"/>
            <a:ext cx="7811261" cy="42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175" tIns="97175" rIns="97175" bIns="97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88"/>
              <a:buFont typeface="Arial"/>
              <a:buNone/>
            </a:pPr>
            <a:endParaRPr sz="14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4.png"/><Relationship Id="rId3" Type="http://schemas.openxmlformats.org/officeDocument/2006/relationships/image" Target="../media/image15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6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0.png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11.png"/><Relationship Id="rId1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5.png"/><Relationship Id="rId4" Type="http://schemas.openxmlformats.org/officeDocument/2006/relationships/image" Target="../media/image11.png"/><Relationship Id="rId9" Type="http://schemas.openxmlformats.org/officeDocument/2006/relationships/image" Target="../media/image8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9.png"/><Relationship Id="rId10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7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8.png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1244062" y="3567987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5400000">
            <a:off x="1530690" y="398176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1211368" y="30200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4075632" y="139616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1771386" y="30200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3499282" y="13973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4649317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4649317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5228471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5797728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379032" y="3336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5811043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382482" y="41003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379032" y="85997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959195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382482" y="302309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7535680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382482" y="193776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8110824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8110824" y="41003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8685575" y="46382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9246334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9246334" y="51816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9246334" y="57201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9246334" y="625875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9246334" y="67890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3499281" y="194162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3499282" y="24797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3499281" y="3560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4078508" y="30185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26879" y="301993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352764" y="3020045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"/>
          <p:cNvSpPr txBox="1"/>
          <p:nvPr/>
        </p:nvSpPr>
        <p:spPr>
          <a:xfrm>
            <a:off x="1381728" y="5362204"/>
            <a:ext cx="2956622" cy="17081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az Örömódát!</a:t>
            </a:r>
            <a:endParaRPr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hangját, a piros és a lila kártya 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54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3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377241" y="2480155"/>
            <a:ext cx="468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1770035" y="30200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2347781" y="30200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9244717" y="62626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6379115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3503190" y="356005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3503190" y="14019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4081187" y="139974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2926483" y="3018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21;p1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 rot="5400000">
            <a:off x="1530690" y="398192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22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1211368" y="30202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6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4652183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27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4652183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8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231337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29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800594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30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6381898" y="3336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31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811850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32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6383289" y="41003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34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6960002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35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6383289" y="302309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36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7536487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37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6377241" y="248015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38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6383289" y="193776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39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8111631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40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8111631" y="41003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41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8686382" y="46382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42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9244717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43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9244717" y="51816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44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9244717" y="57201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46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9244717" y="67890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47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3499281" y="19462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48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3499282" y="24799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50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4078508" y="3018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20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5400000">
            <a:off x="1244062" y="3568142"/>
            <a:ext cx="396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53;p1"/>
          <p:cNvSpPr txBox="1"/>
          <p:nvPr/>
        </p:nvSpPr>
        <p:spPr>
          <a:xfrm>
            <a:off x="1381728" y="5362204"/>
            <a:ext cx="2956622" cy="17081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az Örömódát!</a:t>
            </a:r>
            <a:endParaRPr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hangját, a piros és a lila kártya 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4075187" y="302112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8686748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959179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3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20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1244062" y="3569873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1;p1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 rot="5400000">
            <a:off x="1530690" y="452220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22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1211368" y="302193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6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4650002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2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4650002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2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5229156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2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5798413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30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6379717" y="3336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31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5809686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32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6381125" y="41003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35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6381125" y="302309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36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7534323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3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6381125" y="193776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3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8109467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40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8109467" y="41003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42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9249879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43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9249879" y="51816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44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9249879" y="57201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46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9249879" y="67890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4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3499281" y="19435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4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3499282" y="247211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96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5400000">
            <a:off x="1770035" y="302173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97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2347781" y="30217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98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9249879" y="62626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99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6376934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10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3503190" y="356178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101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3503190" y="139921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082649" y="139974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26483" y="302047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153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6386554" y="2478747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53;p1"/>
          <p:cNvSpPr txBox="1"/>
          <p:nvPr/>
        </p:nvSpPr>
        <p:spPr>
          <a:xfrm>
            <a:off x="1381728" y="5362204"/>
            <a:ext cx="2956622" cy="17081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az Örömódát!</a:t>
            </a:r>
            <a:endParaRPr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hangját, a piros és a lila kártya 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2924989" y="30225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959572" y="35608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386607" y="3018650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3506204" y="30186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5805176" y="30186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382915" y="248133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4071924" y="409822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4657394" y="30189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2348457" y="24803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5805176" y="35608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959572" y="409822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227394" y="409822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230794" y="24803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960654" y="46433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960654" y="30189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5805176" y="24803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382915" y="409822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382915" y="46433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5805184" y="409822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4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 rot="5400000">
            <a:off x="2456456" y="3427971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2924989" y="24815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4071924" y="356158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4653571" y="24803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3506204" y="24803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382484" y="30186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956898" y="248524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4079588" y="24815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4653571" y="35654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230794" y="30189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227394" y="35555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379007" y="35608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4076181" y="30186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4653571" y="4098225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4"/>
          <p:cNvSpPr txBox="1"/>
          <p:nvPr/>
        </p:nvSpPr>
        <p:spPr>
          <a:xfrm rot="5400000">
            <a:off x="2090006" y="1732722"/>
            <a:ext cx="984900" cy="34005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 dirty="0" smtClean="0">
                <a:solidFill>
                  <a:schemeClr val="dk1"/>
                </a:solidFill>
              </a:rPr>
              <a:t>START</a:t>
            </a:r>
            <a:endParaRPr dirty="0"/>
          </a:p>
        </p:txBody>
      </p:sp>
      <p:sp>
        <p:nvSpPr>
          <p:cNvPr id="204" name="Google Shape;204;p4"/>
          <p:cNvSpPr txBox="1"/>
          <p:nvPr/>
        </p:nvSpPr>
        <p:spPr>
          <a:xfrm>
            <a:off x="1335119" y="5238467"/>
            <a:ext cx="3642647" cy="19389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Az Örömódát!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hangját, a lila és a piros kártya jelentését!</a:t>
            </a:r>
            <a:endParaRPr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teljesítéshez ezeket a kártyákat használd fel!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" name="Google Shape;20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4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9251331" y="67873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7536122" y="35623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1224184" y="357079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9251331" y="57188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5221556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384948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1211735" y="30213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6380993" y="409994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4646167" y="302395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8113868" y="409994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9251331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9251331" y="51820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5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 rot="5400000">
            <a:off x="1645386" y="4512728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8113868" y="356158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4650576" y="3356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3503190" y="194111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4650576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4077272" y="30209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5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67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5"/>
          <p:cNvSpPr txBox="1"/>
          <p:nvPr/>
        </p:nvSpPr>
        <p:spPr>
          <a:xfrm>
            <a:off x="1359894" y="5227314"/>
            <a:ext cx="3573542" cy="196977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az Örömódát!</a:t>
            </a:r>
            <a:endParaRPr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Keresd meg azokat a kártyákat, amik rossz helyen vannak.</a:t>
            </a:r>
            <a:endParaRPr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hangját, a piros és a lila kártya 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7" name="Google Shape;267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5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150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3503190" y="248141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151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8689175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152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6957420" y="3558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96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1770035" y="30226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9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2347781" y="30226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9251331" y="62626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100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3503190" y="35627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101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3503190" y="140013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102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4082901" y="139974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103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2926483" y="30213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99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6380829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234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5801642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236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6382646" y="194146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15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386554" y="2478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243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6382646" y="3019050"/>
            <a:ext cx="468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1224184" y="3568712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380745" y="3558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5802818" y="3558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8114765" y="30190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6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1645386" y="4512728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8114765" y="41003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2927027" y="24793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304005" y="13509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652549" y="25825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48936" y="19574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954234" y="19685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04005" y="19685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55846" y="13448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622435" y="134413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623180" y="19685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955846" y="25825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268005" y="258259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52561" y="13323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6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-479181" y="258176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221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9249103" y="67873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222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7534575" y="35623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24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9249103" y="57188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26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384948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229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1211735" y="301931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238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9249103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239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9249103" y="51820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45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4650576" y="3356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246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3503190" y="19390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247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4650576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248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3503190" y="24793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15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075187" y="30199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151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8687628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152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955873" y="3558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96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1770035" y="302057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97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2347781" y="302057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98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9249103" y="62626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10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3503190" y="356062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101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3503190" y="139805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102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4082901" y="139974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99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6380829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236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6382646" y="194146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153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6386554" y="2478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243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382646" y="30190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225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5226253" y="3351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234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802881" y="335111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266;p5"/>
          <p:cNvSpPr txBox="1"/>
          <p:nvPr/>
        </p:nvSpPr>
        <p:spPr>
          <a:xfrm>
            <a:off x="1359894" y="5227314"/>
            <a:ext cx="3573542" cy="196977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az Örömódát!</a:t>
            </a:r>
            <a:endParaRPr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Keresd meg azokat a kártyákat, amik rossz helyen vannak.</a:t>
            </a:r>
            <a:endParaRPr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hangját, a piros és a lila kártya 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" name="Google Shape;33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1224184" y="3568902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8117965" y="3558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7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1645386" y="3976474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7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6767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8" name="Google Shape;378;p7"/>
          <p:cNvSpPr txBox="1"/>
          <p:nvPr/>
        </p:nvSpPr>
        <p:spPr>
          <a:xfrm>
            <a:off x="2250737" y="4982191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221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9247893" y="67873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222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7537775" y="35623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224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9247893" y="57188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225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5226253" y="3351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229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1211735" y="30195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232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6382646" y="409994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236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382646" y="194146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238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9247893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239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9247893" y="51820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243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5400000">
            <a:off x="6382646" y="30190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246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3503190" y="19392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248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5400000">
            <a:off x="3503190" y="24795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150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4075187" y="30201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151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8690828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152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5400000">
            <a:off x="6959073" y="3558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153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6386554" y="2478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96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1770035" y="30207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97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2347781" y="302076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98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9247893" y="62626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100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3503190" y="356081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10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3503190" y="13982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103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5400000">
            <a:off x="2926483" y="30195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234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802881" y="3351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295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5806018" y="3558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304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8117965" y="41003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26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384948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99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6380829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45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650576" y="3356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247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4650576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102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4082901" y="1399742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3;p1"/>
          <p:cNvSpPr txBox="1"/>
          <p:nvPr/>
        </p:nvSpPr>
        <p:spPr>
          <a:xfrm>
            <a:off x="1381728" y="5362204"/>
            <a:ext cx="2956622" cy="17081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az Örömódát!</a:t>
            </a:r>
            <a:endParaRPr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hangját, a piros és a lila kártya 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3" name="Google Shape;38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8754446" y="67237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7420790" y="35555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1324221" y="3903453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8754446" y="55747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5248409" y="7792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418847" y="7792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8281826" y="440472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6935497" y="35555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1756221" y="31325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2252019" y="31325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2935733" y="31404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6442733" y="404268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949970" y="36046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5917150" y="7792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442975" y="26571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6459251" y="20756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7899738" y="35555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8754446" y="440472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8754446" y="48990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p8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 rot="5400000">
            <a:off x="1717290" y="423714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8754446" y="60427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7899738" y="40724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6442975" y="313199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10800000">
            <a:off x="6417970" y="126817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4750519" y="7792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3914031" y="21710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4746712" y="12348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3914031" y="2669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4381104" y="31325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3914031" y="365293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3906384" y="16723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4426400" y="16689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3421026" y="3137800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6" name="Google Shape;416;p8"/>
          <p:cNvSpPr txBox="1"/>
          <p:nvPr/>
        </p:nvSpPr>
        <p:spPr>
          <a:xfrm>
            <a:off x="1420827" y="5236195"/>
            <a:ext cx="3477933" cy="19389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az  Örömódát!</a:t>
            </a:r>
            <a:endParaRPr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sym typeface="Arial"/>
              </a:rPr>
              <a:t>Játssz a ritmussal</a:t>
            </a:r>
            <a:r>
              <a:rPr lang="hu-HU" sz="1500" b="1" i="0" u="none" strike="noStrike" cap="none" dirty="0" smtClean="0">
                <a:solidFill>
                  <a:srgbClr val="000000"/>
                </a:solidFill>
                <a:sym typeface="Arial"/>
              </a:rPr>
              <a:t>! </a:t>
            </a:r>
            <a:r>
              <a:rPr lang="hu-HU" sz="1500" i="0" u="none" strike="noStrike" cap="none" dirty="0" smtClean="0">
                <a:solidFill>
                  <a:srgbClr val="000000"/>
                </a:solidFill>
                <a:sym typeface="Arial"/>
              </a:rPr>
              <a:t>Találd el a megfelelő ritmust!</a:t>
            </a:r>
            <a:endParaRPr sz="15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hangját, a piros és a lila kártya jelentését!</a:t>
            </a:r>
            <a:endParaRPr sz="1500" dirty="0"/>
          </a:p>
        </p:txBody>
      </p:sp>
      <p:pic>
        <p:nvPicPr>
          <p:cNvPr id="417" name="Google Shape;41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8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314</Words>
  <Application>Microsoft Office PowerPoint</Application>
  <PresentationFormat>Egyéni</PresentationFormat>
  <Paragraphs>38</Paragraphs>
  <Slides>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23</cp:revision>
  <dcterms:modified xsi:type="dcterms:W3CDTF">2023-06-28T11:36:24Z</dcterms:modified>
</cp:coreProperties>
</file>