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0uTNVEdCXNLDGVzhZ7b00wWJT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97D069-CD40-4234-A61D-2E83AA6D7FA6}">
  <a:tblStyle styleId="{0497D069-CD40-4234-A61D-2E83AA6D7FA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1758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Printable</a:t>
            </a:r>
            <a:r>
              <a:rPr lang="hu-HU" dirty="0"/>
              <a:t> 8 x 10 </a:t>
            </a:r>
            <a:r>
              <a:rPr lang="hu-HU" dirty="0" err="1"/>
              <a:t>grid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{0497D069-CD40-4234-A61D-2E83AA6D7FA6}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4.png"/><Relationship Id="rId3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1.pn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7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44062" y="3567987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1530690" y="39817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211368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075632" y="13961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771386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2" y="13973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49317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49317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228471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79772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9032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811043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9032" y="8599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59195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7535680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0824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0824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685575" y="4638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62587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1" y="1941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2" y="24797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1" y="3560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078508" y="30185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26879" y="3019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352764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"/>
          <p:cNvSpPr txBox="1"/>
          <p:nvPr/>
        </p:nvSpPr>
        <p:spPr>
          <a:xfrm>
            <a:off x="1385871" y="5359306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 smtClean="0">
                <a:latin typeface="Arial" panose="020B0604020202020204" pitchFamily="34" charset="0"/>
              </a:rPr>
              <a:t>pl</a:t>
            </a:r>
            <a:r>
              <a:rPr lang="hu-HU" sz="1500" dirty="0" err="1" smtClean="0">
                <a:latin typeface="Arial" panose="020B0604020202020204" pitchFamily="34" charset="0"/>
              </a:rPr>
              <a:t>ay</a:t>
            </a:r>
            <a:r>
              <a:rPr lang="hu-HU" sz="1500" dirty="0" smtClean="0">
                <a:latin typeface="Arial" panose="020B0604020202020204" pitchFamily="34" charset="0"/>
              </a:rPr>
              <a:t> „</a:t>
            </a:r>
            <a:r>
              <a:rPr lang="hu-HU" sz="1500" dirty="0" err="1" smtClean="0">
                <a:latin typeface="Arial" panose="020B0604020202020204" pitchFamily="34" charset="0"/>
              </a:rPr>
              <a:t>Ode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To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Joy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for us!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3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7241" y="2480155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770035" y="30200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347781" y="30200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4717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6379115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503190" y="35600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40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81187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2926483" y="301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1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530690" y="398192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1211368" y="30202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2183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2183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1337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0594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1898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3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11850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960002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6487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77241" y="24801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1631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1631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686382" y="4638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499281" y="1946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499282" y="24799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5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078508" y="301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0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1244062" y="3568142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53;p1"/>
          <p:cNvSpPr txBox="1"/>
          <p:nvPr/>
        </p:nvSpPr>
        <p:spPr>
          <a:xfrm>
            <a:off x="1385871" y="5359306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 smtClean="0">
                <a:latin typeface="Arial" panose="020B0604020202020204" pitchFamily="34" charset="0"/>
              </a:rPr>
              <a:t>pl</a:t>
            </a:r>
            <a:r>
              <a:rPr lang="hu-HU" sz="1500" dirty="0" err="1" smtClean="0">
                <a:latin typeface="Arial" panose="020B0604020202020204" pitchFamily="34" charset="0"/>
              </a:rPr>
              <a:t>ay</a:t>
            </a:r>
            <a:r>
              <a:rPr lang="hu-HU" sz="1500" dirty="0" smtClean="0">
                <a:latin typeface="Arial" panose="020B0604020202020204" pitchFamily="34" charset="0"/>
              </a:rPr>
              <a:t> „</a:t>
            </a:r>
            <a:r>
              <a:rPr lang="hu-HU" sz="1500" dirty="0" err="1" smtClean="0">
                <a:latin typeface="Arial" panose="020B0604020202020204" pitchFamily="34" charset="0"/>
              </a:rPr>
              <a:t>Ode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To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Joy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for us!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4075187" y="30211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868674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59179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44062" y="356987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1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530690" y="452220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211368" y="302193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002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002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29156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798413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79717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9686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7534323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09467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09467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499281" y="19435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499282" y="247211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9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1770035" y="30217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9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2347781" y="30217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9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9879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99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376934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10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3503190" y="35617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3992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082649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26483" y="30204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15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53;p1"/>
          <p:cNvSpPr txBox="1"/>
          <p:nvPr/>
        </p:nvSpPr>
        <p:spPr>
          <a:xfrm>
            <a:off x="1385871" y="5359306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 smtClean="0">
                <a:latin typeface="Arial" panose="020B0604020202020204" pitchFamily="34" charset="0"/>
              </a:rPr>
              <a:t>pl</a:t>
            </a:r>
            <a:r>
              <a:rPr lang="hu-HU" sz="1500" dirty="0" err="1" smtClean="0">
                <a:latin typeface="Arial" panose="020B0604020202020204" pitchFamily="34" charset="0"/>
              </a:rPr>
              <a:t>ay</a:t>
            </a:r>
            <a:r>
              <a:rPr lang="hu-HU" sz="1500" dirty="0" smtClean="0">
                <a:latin typeface="Arial" panose="020B0604020202020204" pitchFamily="34" charset="0"/>
              </a:rPr>
              <a:t> „</a:t>
            </a:r>
            <a:r>
              <a:rPr lang="hu-HU" sz="1500" dirty="0" err="1" smtClean="0">
                <a:latin typeface="Arial" panose="020B0604020202020204" pitchFamily="34" charset="0"/>
              </a:rPr>
              <a:t>Ode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To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Joy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for us!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2924989" y="3022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9572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386607" y="3018650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3506204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24813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192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739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2348457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9572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2739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0794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60654" y="4643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6065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4643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8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4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 rot="5400000">
            <a:off x="2456456" y="3427971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2924989" y="24815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1924" y="35615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3506204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484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6898" y="24852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9588" y="24815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35654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079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27394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79007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6181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4"/>
          <p:cNvSpPr txBox="1"/>
          <p:nvPr/>
        </p:nvSpPr>
        <p:spPr>
          <a:xfrm rot="5400000">
            <a:off x="2090006" y="1732722"/>
            <a:ext cx="984900" cy="3400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smtClean="0">
                <a:solidFill>
                  <a:schemeClr val="dk1"/>
                </a:solidFill>
              </a:rPr>
              <a:t>START</a:t>
            </a:r>
            <a:endParaRPr dirty="0"/>
          </a:p>
        </p:txBody>
      </p:sp>
      <p:sp>
        <p:nvSpPr>
          <p:cNvPr id="204" name="Google Shape;204;p4"/>
          <p:cNvSpPr txBox="1"/>
          <p:nvPr/>
        </p:nvSpPr>
        <p:spPr>
          <a:xfrm>
            <a:off x="1347131" y="5349041"/>
            <a:ext cx="3642647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>
                <a:latin typeface="Arial" panose="020B0604020202020204" pitchFamily="34" charset="0"/>
              </a:rPr>
              <a:t>pl</a:t>
            </a:r>
            <a:r>
              <a:rPr lang="hu-HU" sz="1500" dirty="0" err="1">
                <a:latin typeface="Arial" panose="020B0604020202020204" pitchFamily="34" charset="0"/>
              </a:rPr>
              <a:t>ay</a:t>
            </a:r>
            <a:r>
              <a:rPr lang="hu-HU" sz="1500" dirty="0">
                <a:latin typeface="Arial" panose="020B0604020202020204" pitchFamily="34" charset="0"/>
              </a:rPr>
              <a:t> „</a:t>
            </a:r>
            <a:r>
              <a:rPr lang="hu-HU" sz="1500" dirty="0" err="1">
                <a:latin typeface="Arial" panose="020B0604020202020204" pitchFamily="34" charset="0"/>
              </a:rPr>
              <a:t>Ode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To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Joy</a:t>
            </a:r>
            <a:r>
              <a:rPr lang="hu-HU" sz="1500" dirty="0">
                <a:latin typeface="Arial" panose="020B0604020202020204" pitchFamily="34" charset="0"/>
              </a:rPr>
              <a:t>”</a:t>
            </a:r>
            <a:r>
              <a:rPr lang="en-GB" sz="1500" dirty="0">
                <a:latin typeface="Arial" panose="020B0604020202020204" pitchFamily="34" charset="0"/>
              </a:rPr>
              <a:t> for us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task!</a:t>
            </a:r>
            <a:endParaRPr lang="en-GB" sz="1500" dirty="0"/>
          </a:p>
        </p:txBody>
      </p:sp>
      <p:pic>
        <p:nvPicPr>
          <p:cNvPr id="205" name="Google Shape;20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4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9251331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7536122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224184" y="35707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51331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21556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211735" y="30213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0993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646167" y="30239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8113868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9251331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51331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5400000">
            <a:off x="1645386" y="4512728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3868" y="35615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19411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4077272" y="3020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5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24814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5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689175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52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957420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9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770035" y="30226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347781" y="302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9251331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0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35627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4001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102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03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2926483" y="30213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3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801642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6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5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204;p4"/>
          <p:cNvSpPr txBox="1"/>
          <p:nvPr/>
        </p:nvSpPr>
        <p:spPr>
          <a:xfrm>
            <a:off x="1347131" y="5234741"/>
            <a:ext cx="3642647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>
                <a:latin typeface="Arial" panose="020B0604020202020204" pitchFamily="34" charset="0"/>
              </a:rPr>
              <a:t>pl</a:t>
            </a:r>
            <a:r>
              <a:rPr lang="hu-HU" sz="1500" dirty="0" err="1">
                <a:latin typeface="Arial" panose="020B0604020202020204" pitchFamily="34" charset="0"/>
              </a:rPr>
              <a:t>ay</a:t>
            </a:r>
            <a:r>
              <a:rPr lang="hu-HU" sz="1500" dirty="0">
                <a:latin typeface="Arial" panose="020B0604020202020204" pitchFamily="34" charset="0"/>
              </a:rPr>
              <a:t> „</a:t>
            </a:r>
            <a:r>
              <a:rPr lang="hu-HU" sz="1500" dirty="0" err="1">
                <a:latin typeface="Arial" panose="020B0604020202020204" pitchFamily="34" charset="0"/>
              </a:rPr>
              <a:t>Ode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To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Joy</a:t>
            </a:r>
            <a:r>
              <a:rPr lang="hu-HU" sz="1500" dirty="0">
                <a:latin typeface="Arial" panose="020B0604020202020204" pitchFamily="34" charset="0"/>
              </a:rPr>
              <a:t>”</a:t>
            </a:r>
            <a:r>
              <a:rPr lang="en-GB" sz="1500" dirty="0">
                <a:latin typeface="Arial" panose="020B0604020202020204" pitchFamily="34" charset="0"/>
              </a:rPr>
              <a:t> for us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and red card meanings!</a:t>
            </a:r>
            <a:endParaRPr lang="en-GB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24184" y="3568712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0745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802818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4765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1645386" y="4512728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1476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2927027" y="24793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04005" y="1350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52549" y="2582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48936" y="1957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54234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04005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55846" y="1344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22435" y="1344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23180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55846" y="2582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68005" y="25825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52561" y="1332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-479181" y="25817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21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9249103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2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4575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2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9249103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2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29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1211735" y="30193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3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9103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39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9249103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4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503190" y="19390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4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24793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5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075187" y="30199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5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68762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152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955873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6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1770035" y="30205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9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2347781" y="30205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9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9249103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3560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503190" y="13980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0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99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6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5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25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226253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3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2881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204;p4"/>
          <p:cNvSpPr txBox="1"/>
          <p:nvPr/>
        </p:nvSpPr>
        <p:spPr>
          <a:xfrm>
            <a:off x="1347131" y="5234741"/>
            <a:ext cx="3642647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>
                <a:latin typeface="Arial" panose="020B0604020202020204" pitchFamily="34" charset="0"/>
              </a:rPr>
              <a:t>pl</a:t>
            </a:r>
            <a:r>
              <a:rPr lang="hu-HU" sz="1500" dirty="0" err="1">
                <a:latin typeface="Arial" panose="020B0604020202020204" pitchFamily="34" charset="0"/>
              </a:rPr>
              <a:t>ay</a:t>
            </a:r>
            <a:r>
              <a:rPr lang="hu-HU" sz="1500" dirty="0">
                <a:latin typeface="Arial" panose="020B0604020202020204" pitchFamily="34" charset="0"/>
              </a:rPr>
              <a:t> „</a:t>
            </a:r>
            <a:r>
              <a:rPr lang="hu-HU" sz="1500" dirty="0" err="1">
                <a:latin typeface="Arial" panose="020B0604020202020204" pitchFamily="34" charset="0"/>
              </a:rPr>
              <a:t>Ode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To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hu-HU" sz="1500" dirty="0" err="1">
                <a:latin typeface="Arial" panose="020B0604020202020204" pitchFamily="34" charset="0"/>
              </a:rPr>
              <a:t>Joy</a:t>
            </a:r>
            <a:r>
              <a:rPr lang="hu-HU" sz="1500" dirty="0">
                <a:latin typeface="Arial" panose="020B0604020202020204" pitchFamily="34" charset="0"/>
              </a:rPr>
              <a:t>”</a:t>
            </a:r>
            <a:r>
              <a:rPr lang="en-GB" sz="1500" dirty="0">
                <a:latin typeface="Arial" panose="020B0604020202020204" pitchFamily="34" charset="0"/>
              </a:rPr>
              <a:t> for us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and red card meanings!</a:t>
            </a:r>
            <a:endParaRPr lang="en-GB" sz="1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Google Shape;33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24184" y="3568902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8117965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1645386" y="3976474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767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2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7893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2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7775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2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9247893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22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5226253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2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1211735" y="30195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23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2646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3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9247893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23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9247893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4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503190" y="1939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48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3503190" y="24795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15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5187" y="30201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15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869082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15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6959073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15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96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1770035" y="30207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9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2347781" y="30207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9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7893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10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35608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10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13982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10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2926483" y="30195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23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2881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295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5806018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304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811796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2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99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4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47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02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3;p1"/>
          <p:cNvSpPr txBox="1"/>
          <p:nvPr/>
        </p:nvSpPr>
        <p:spPr>
          <a:xfrm>
            <a:off x="1385871" y="5359306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 smtClean="0">
                <a:latin typeface="Arial" panose="020B0604020202020204" pitchFamily="34" charset="0"/>
              </a:rPr>
              <a:t>pl</a:t>
            </a:r>
            <a:r>
              <a:rPr lang="hu-HU" sz="1500" dirty="0" err="1" smtClean="0">
                <a:latin typeface="Arial" panose="020B0604020202020204" pitchFamily="34" charset="0"/>
              </a:rPr>
              <a:t>ay</a:t>
            </a:r>
            <a:r>
              <a:rPr lang="hu-HU" sz="1500" dirty="0" smtClean="0">
                <a:latin typeface="Arial" panose="020B0604020202020204" pitchFamily="34" charset="0"/>
              </a:rPr>
              <a:t> „</a:t>
            </a:r>
            <a:r>
              <a:rPr lang="hu-HU" sz="1500" dirty="0" err="1" smtClean="0">
                <a:latin typeface="Arial" panose="020B0604020202020204" pitchFamily="34" charset="0"/>
              </a:rPr>
              <a:t>Ode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To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Joy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for us!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</p:txBody>
      </p:sp>
      <p:sp>
        <p:nvSpPr>
          <p:cNvPr id="55" name="Google Shape;274;p6"/>
          <p:cNvSpPr txBox="1"/>
          <p:nvPr/>
        </p:nvSpPr>
        <p:spPr>
          <a:xfrm>
            <a:off x="2254880" y="4990474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8754446" y="67237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7420790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324221" y="390345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8754446" y="55747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48409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418847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8281826" y="4404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935497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756221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2252019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35733" y="31404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442733" y="40426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949970" y="36046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917150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442975" y="26571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459251" y="20756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7899738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8754446" y="4404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754446" y="48990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 rot="5400000">
            <a:off x="1717290" y="423714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8754446" y="60427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7899738" y="40724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442975" y="31319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800000">
            <a:off x="6417970" y="12681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4750519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914031" y="21710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746712" y="12348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3914031" y="2669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381104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914031" y="365293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906384" y="16723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426400" y="1668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3421026" y="3137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53;p1"/>
          <p:cNvSpPr txBox="1"/>
          <p:nvPr/>
        </p:nvSpPr>
        <p:spPr>
          <a:xfrm>
            <a:off x="1395396" y="4864006"/>
            <a:ext cx="2956622" cy="216978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</a:t>
            </a:r>
            <a:r>
              <a:rPr lang="en-GB" sz="1500" dirty="0" err="1" smtClean="0">
                <a:latin typeface="Arial" panose="020B0604020202020204" pitchFamily="34" charset="0"/>
              </a:rPr>
              <a:t>pl</a:t>
            </a:r>
            <a:r>
              <a:rPr lang="hu-HU" sz="1500" dirty="0" err="1" smtClean="0">
                <a:latin typeface="Arial" panose="020B0604020202020204" pitchFamily="34" charset="0"/>
              </a:rPr>
              <a:t>ay</a:t>
            </a:r>
            <a:r>
              <a:rPr lang="hu-HU" sz="1500" dirty="0" smtClean="0">
                <a:latin typeface="Arial" panose="020B0604020202020204" pitchFamily="34" charset="0"/>
              </a:rPr>
              <a:t> „</a:t>
            </a:r>
            <a:r>
              <a:rPr lang="hu-HU" sz="1500" dirty="0" err="1" smtClean="0">
                <a:latin typeface="Arial" panose="020B0604020202020204" pitchFamily="34" charset="0"/>
              </a:rPr>
              <a:t>Ode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To</a:t>
            </a:r>
            <a:r>
              <a:rPr lang="hu-HU" sz="1500" dirty="0" smtClean="0">
                <a:latin typeface="Arial" panose="020B0604020202020204" pitchFamily="34" charset="0"/>
              </a:rPr>
              <a:t> </a:t>
            </a:r>
            <a:r>
              <a:rPr lang="hu-HU" sz="1500" dirty="0" err="1" smtClean="0">
                <a:latin typeface="Arial" panose="020B0604020202020204" pitchFamily="34" charset="0"/>
              </a:rPr>
              <a:t>Joy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for us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US" sz="1500" b="1" dirty="0"/>
              <a:t>Play with the rhythm! </a:t>
            </a:r>
            <a:r>
              <a:rPr lang="en-US" sz="1500" dirty="0"/>
              <a:t>Find the right rhythm!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car's voice, the purple card and the red card's meaning!</a:t>
            </a:r>
            <a:endParaRPr lang="en-GB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364</Words>
  <Application>Microsoft Office PowerPoint</Application>
  <PresentationFormat>Egyéni</PresentationFormat>
  <Paragraphs>38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24</cp:revision>
  <dcterms:modified xsi:type="dcterms:W3CDTF">2023-06-28T11:34:21Z</dcterms:modified>
</cp:coreProperties>
</file>