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2" r:id="rId2"/>
    <p:sldMasterId id="2147483656" r:id="rId3"/>
    <p:sldMasterId id="2147483660" r:id="rId4"/>
  </p:sldMasterIdLst>
  <p:notesMasterIdLst>
    <p:notesMasterId r:id="rId3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2" r:id="rId18"/>
    <p:sldId id="270" r:id="rId19"/>
    <p:sldId id="283" r:id="rId20"/>
    <p:sldId id="271" r:id="rId21"/>
    <p:sldId id="284" r:id="rId22"/>
    <p:sldId id="272" r:id="rId23"/>
    <p:sldId id="285" r:id="rId24"/>
    <p:sldId id="273" r:id="rId25"/>
    <p:sldId id="274" r:id="rId26"/>
    <p:sldId id="275" r:id="rId27"/>
    <p:sldId id="276" r:id="rId28"/>
    <p:sldId id="277" r:id="rId29"/>
    <p:sldId id="286" r:id="rId30"/>
    <p:sldId id="279" r:id="rId31"/>
    <p:sldId id="287" r:id="rId32"/>
    <p:sldId id="280" r:id="rId33"/>
    <p:sldId id="288" r:id="rId34"/>
    <p:sldId id="281" r:id="rId35"/>
    <p:sldId id="289" r:id="rId36"/>
  </p:sldIdLst>
  <p:sldSz cx="10058400" cy="7772400"/>
  <p:notesSz cx="6858000" cy="9945688"/>
  <p:embeddedFontLst>
    <p:embeddedFont>
      <p:font typeface="Montserrat" panose="020B0604020202020204" charset="-18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2" roundtripDataSignature="AMtx7mjt8Z8zj2Nb57t04wQJ3ws+L7av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05ADBEB-C885-4E0E-B060-03509006E5AE}">
  <a:tblStyle styleId="{F05ADBEB-C885-4E0E-B060-03509006E5A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font" Target="fonts/font2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customschemas.google.com/relationships/presentationmetadata" Target="meta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font" Target="fonts/font1.fntdata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37448b787a_0_1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237448b787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3cff4a3a68_2_4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1" name="Google Shape;381;g23cff4a3a68_2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3cff4a3a68_2_5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0" name="Google Shape;410;g23cff4a3a68_2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3cff4a3a68_2_5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39" name="Google Shape;439;g23cff4a3a68_2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3cff4a3a68_2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3cff4a3a68_2_19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3cff4a3a68_2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3cff4a3a68_2_19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45314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3cff4a3a68_2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9" name="Google Shape;529;g23cff4a3a68_2_32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3cff4a3a68_2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9" name="Google Shape;529;g23cff4a3a68_2_32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39029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23cff4a3a68_2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23cff4a3a68_2_38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23cff4a3a68_2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23cff4a3a68_2_38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69972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23cff4a3a68_2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9" name="Google Shape;599;g23cff4a3a68_2_286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3cff4a3a68_2_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g23cff4a3a68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23cff4a3a68_2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9" name="Google Shape;599;g23cff4a3a68_2_286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86428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23dda326a09_0_39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5" name="Google Shape;635;g23dda326a09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3dda326a09_0_4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0" name="Google Shape;660;g23dda326a09_0_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23dda326a09_0_5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3" name="Google Shape;693;g23dda326a09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23dda326a09_0_55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26" name="Google Shape;726;g23dda326a09_0_5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3dda326a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0" name="Google Shape;760;g23dda326a09_0_54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3dda326a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0" name="Google Shape;760;g23dda326a09_0_54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622161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23dda326a0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Google Shape;822;g23dda326a09_0_10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23dda326a0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Google Shape;822;g23dda326a09_0_10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99475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3dda326a09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1" name="Google Shape;861;g23dda326a09_0_17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cff4a3a68_2_1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g23cff4a3a68_2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3dda326a09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1" name="Google Shape;861;g23dda326a09_0_17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263054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23dda326a09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0" name="Google Shape;900;g23dda326a09_0_23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23dda326a09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0" name="Google Shape;900;g23dda326a09_0_23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63149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3cff4a3a68_2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9" name="Google Shape;189;g23cff4a3a68_2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3cff4a3a68_3_8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0" name="Google Shape;220;g23cff4a3a68_3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3cff4a3a68_5_13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7" name="Google Shape;247;g23cff4a3a68_5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3cff4a3a68_5_1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3" name="Google Shape;283;g23cff4a3a68_5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3cff4a3a68_5_20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9" name="Google Shape;319;g23cff4a3a68_5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3cff4a3a68_2_42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6" name="Google Shape;356;g23cff4a3a68_2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g23dda326a09_0_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1" name="Google Shape;81;g23dda326a09_0_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dda326a09_0_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3" name="Google Shape;83;g23dda326a09_0_86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84" name="Google Shape;84;g23dda326a09_0_86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5" name="Google Shape;85;g23dda326a09_0_8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g23dda326a09_0_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8" name="Google Shape;88;g23dda326a09_0_9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9" name="Google Shape;89;g23dda326a09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dda326a09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g23dda326a09_0_93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92" name="Google Shape;92;g23dda326a09_0_93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3" name="Google Shape;93;g23dda326a09_0_9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g23dda326a09_0_101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{F05ADBEB-C885-4E0E-B060-03509006E5AE}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6" name="Google Shape;96;g23dda326a09_0_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dda326a09_0_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" name="Google Shape;98;g23dda326a09_0_101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99" name="Google Shape;99;g23dda326a09_0_101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0" name="Google Shape;100;g23dda326a09_0_10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" name="Google Shape;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0" name="Google Shape;20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{F05ADBEB-C885-4E0E-B060-03509006E5AE}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7" name="Google Shape;27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g23cff4a3a68_2_2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3" name="Google Shape;33;g23cff4a3a68_2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cff4a3a68_2_2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" name="Google Shape;35;g23cff4a3a68_2_227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36" name="Google Shape;36;g23cff4a3a68_2_227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7" name="Google Shape;37;g23cff4a3a68_2_22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g23cff4a3a68_2_2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0" name="Google Shape;40;g23cff4a3a68_2_23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41" name="Google Shape;41;g23cff4a3a68_2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cff4a3a68_2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" name="Google Shape;43;g23cff4a3a68_2_234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44" name="Google Shape;44;g23cff4a3a68_2_234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5" name="Google Shape;45;g23cff4a3a68_2_23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Google Shape;47;g23cff4a3a68_2_242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{F05ADBEB-C885-4E0E-B060-03509006E5AE}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8" name="Google Shape;48;g23cff4a3a68_2_2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cff4a3a68_2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Google Shape;50;g23cff4a3a68_2_242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51" name="Google Shape;51;g23cff4a3a68_2_242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2" name="Google Shape;52;g23cff4a3a68_2_24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g23dda326a09_0_4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7" name="Google Shape;57;g23dda326a09_0_42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g23dda326a09_0_4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dda326a09_0_4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60;g23dda326a09_0_425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61" name="Google Shape;61;g23dda326a09_0_425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" name="Google Shape;62;g23dda326a09_0_42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23dda326a09_0_4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5" name="Google Shape;65;g23dda326a09_0_4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dda326a09_0_4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g23dda326a09_0_433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68" name="Google Shape;68;g23dda326a09_0_433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9" name="Google Shape;69;g23dda326a09_0_43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Google Shape;71;g23dda326a09_0_440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{F05ADBEB-C885-4E0E-B060-03509006E5AE}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2" name="Google Shape;72;g23dda326a09_0_4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dda326a09_0_4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oogle Shape;74;g23dda326a09_0_440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75" name="Google Shape;75;g23dda326a09_0_44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6" name="Google Shape;76;g23dda326a09_0_44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3cff4a3a68_2_225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3dda326a09_0_42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3dda326a09_0_8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237448b787a_0_1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7448b787a_0_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7448b787a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7448b787a_0_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7448b787a_0_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7448b787a_0_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7448b787a_0_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7448b787a_0_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7448b787a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7448b787a_0_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7448b787a_0_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237448b787a_0_16"/>
          <p:cNvSpPr txBox="1"/>
          <p:nvPr/>
        </p:nvSpPr>
        <p:spPr>
          <a:xfrm>
            <a:off x="95943" y="5093854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dirty="0"/>
              <a:t>!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dirty="0"/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g237448b787a_0_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7448b787a_0_1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37448b787a_0_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7448b787a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7448b787a_0_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g23cff4a3a68_2_4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23cff4a3a68_2_47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23cff4a3a68_2_4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23cff4a3a68_2_4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23cff4a3a68_2_4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23cff4a3a68_2_4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3cff4a3a68_2_4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3cff4a3a68_2_4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3cff4a3a68_2_4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3cff4a3a68_2_4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3cff4a3a68_2_4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3cff4a3a68_2_4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23cff4a3a68_2_47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22338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998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19" y="5126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3cff4a3a68_2_4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47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3cff4a3a68_2_4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732536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371;g23cff4a3a68_2_428"/>
          <p:cNvSpPr txBox="1"/>
          <p:nvPr/>
        </p:nvSpPr>
        <p:spPr>
          <a:xfrm>
            <a:off x="5215600" y="32978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372;g23cff4a3a68_2_428"/>
          <p:cNvSpPr txBox="1"/>
          <p:nvPr/>
        </p:nvSpPr>
        <p:spPr>
          <a:xfrm>
            <a:off x="7056075" y="3999177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73;g23cff4a3a68_2_428"/>
          <p:cNvSpPr txBox="1"/>
          <p:nvPr/>
        </p:nvSpPr>
        <p:spPr>
          <a:xfrm>
            <a:off x="7913375" y="1452196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4;g23cff4a3a68_2_428"/>
          <p:cNvSpPr txBox="1"/>
          <p:nvPr/>
        </p:nvSpPr>
        <p:spPr>
          <a:xfrm>
            <a:off x="6089400" y="1567709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463;g23cff4a3a68_2_503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" name="Google Shape;412;g23cff4a3a68_2_5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3cff4a3a68_2_5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3cff4a3a68_2_5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23cff4a3a68_2_5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23cff4a3a68_2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23cff4a3a68_2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23cff4a3a68_2_5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23cff4a3a68_2_5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g23cff4a3a68_2_5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g23cff4a3a68_2_5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g23cff4a3a68_2_5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g23cff4a3a68_2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g23cff4a3a68_2_5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23cff4a3a68_2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47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19" y="5126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39531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9980" y="395312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3cff4a3a68_2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1168" y="22398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3cff4a3a68_2_5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732536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371;g23cff4a3a68_2_428"/>
          <p:cNvSpPr txBox="1"/>
          <p:nvPr/>
        </p:nvSpPr>
        <p:spPr>
          <a:xfrm>
            <a:off x="5215600" y="32978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2;g23cff4a3a68_2_428"/>
          <p:cNvSpPr txBox="1"/>
          <p:nvPr/>
        </p:nvSpPr>
        <p:spPr>
          <a:xfrm>
            <a:off x="7056075" y="3999177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73;g23cff4a3a68_2_428"/>
          <p:cNvSpPr txBox="1"/>
          <p:nvPr/>
        </p:nvSpPr>
        <p:spPr>
          <a:xfrm>
            <a:off x="7913375" y="1452196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74;g23cff4a3a68_2_428"/>
          <p:cNvSpPr txBox="1"/>
          <p:nvPr/>
        </p:nvSpPr>
        <p:spPr>
          <a:xfrm>
            <a:off x="6089400" y="1567709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463;g23cff4a3a68_2_503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" name="Google Shape;441;g23cff4a3a68_2_5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3cff4a3a68_2_5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3cff4a3a68_2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3cff4a3a68_2_5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3cff4a3a68_2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3cff4a3a68_2_5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3cff4a3a68_2_5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3cff4a3a68_2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3cff4a3a68_2_5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23cff4a3a68_2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23cff4a3a68_2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3cff4a3a68_2_5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168" y="39302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9979" y="39302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1168" y="22398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3719" y="52753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1" name="Google Shape;461;g23cff4a3a68_2_503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2" name="Google Shape;462;g23cff4a3a68_2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475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g23cff4a3a68_2_503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6" name="Google Shape;466;g23cff4a3a68_2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732536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371;g23cff4a3a68_2_428"/>
          <p:cNvSpPr txBox="1"/>
          <p:nvPr/>
        </p:nvSpPr>
        <p:spPr>
          <a:xfrm>
            <a:off x="5215600" y="32978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72;g23cff4a3a68_2_428"/>
          <p:cNvSpPr txBox="1"/>
          <p:nvPr/>
        </p:nvSpPr>
        <p:spPr>
          <a:xfrm>
            <a:off x="7056075" y="3999177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3;g23cff4a3a68_2_428"/>
          <p:cNvSpPr txBox="1"/>
          <p:nvPr/>
        </p:nvSpPr>
        <p:spPr>
          <a:xfrm>
            <a:off x="7913375" y="1452196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74;g23cff4a3a68_2_428"/>
          <p:cNvSpPr txBox="1"/>
          <p:nvPr/>
        </p:nvSpPr>
        <p:spPr>
          <a:xfrm>
            <a:off x="6089400" y="1567709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3cff4a3a68_2_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3cff4a3a68_2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3cff4a3a68_2_1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3cff4a3a68_2_1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3cff4a3a68_2_1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3cff4a3a68_2_1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3cff4a3a68_2_1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3cff4a3a68_2_1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3cff4a3a68_2_1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3cff4a3a68_2_1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3cff4a3a68_2_1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</a:t>
            </a: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quintal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3cff4a3a68_2_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3cff4a3a68_2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3cff4a3a68_2_1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3cff4a3a68_2_1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3cff4a3a68_2_1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3cff4a3a68_2_1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3cff4a3a68_2_1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3cff4a3a68_2_1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3cff4a3a68_2_1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3cff4a3a68_2_1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3cff4a3a68_2_1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quintal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663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1" name="Google Shape;531;g23cff4a3a68_2_3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g23cff4a3a68_2_32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3cff4a3a68_2_32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3cff4a3a68_2_3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3cff4a3a68_2_3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3cff4a3a68_2_3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3cff4a3a68_2_3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3cff4a3a68_2_3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3cff4a3a68_2_3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3cff4a3a68_2_32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g23cff4a3a68_2_32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0883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</a:t>
            </a: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quintal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1" name="Google Shape;531;g23cff4a3a68_2_3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g23cff4a3a68_2_32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3cff4a3a68_2_32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3cff4a3a68_2_3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3cff4a3a68_2_3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3cff4a3a68_2_3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3cff4a3a68_2_3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3cff4a3a68_2_3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3cff4a3a68_2_3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3cff4a3a68_2_32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g23cff4a3a68_2_32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70883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quintal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879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cff4a3a68_2_3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g23cff4a3a68_2_3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3cff4a3a68_2_38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3cff4a3a68_2_38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3cff4a3a68_2_38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3cff4a3a68_2_38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3cff4a3a68_2_38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3cff4a3a68_2_38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3cff4a3a68_2_38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</a:t>
            </a: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quintal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cff4a3a68_2_3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g23cff4a3a68_2_3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3cff4a3a68_2_38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3cff4a3a68_2_38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3cff4a3a68_2_38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3cff4a3a68_2_38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3cff4a3a68_2_38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3cff4a3a68_2_38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3cff4a3a68_2_38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quintal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4056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Google Shape;603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3cff4a3a68_2_2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3cff4a3a68_2_2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3cff4a3a68_2_28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g23cff4a3a68_2_28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23cff4a3a68_2_28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g23cff4a3a68_2_28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g23cff4a3a68_2_28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g23cff4a3a68_2_28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</a:t>
            </a: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quintal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623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4560" y="2124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625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626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5517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623;g23cff4a3a68_2_286"/>
          <p:cNvSpPr txBox="1"/>
          <p:nvPr/>
        </p:nvSpPr>
        <p:spPr>
          <a:xfrm>
            <a:off x="7692800" y="1487744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3cff4a3a68_2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cff4a3a68_2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cff4a3a68_2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cff4a3a68_2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cff4a3a68_2_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cff4a3a68_2_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cff4a3a68_2_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cff4a3a68_2_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cff4a3a68_2_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cff4a3a68_2_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cff4a3a68_2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cff4a3a68_2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cff4a3a68_2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cff4a3a68_2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6771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0644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0644" y="22442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cff4a3a68_2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23cff4a3a68_2_12"/>
          <p:cNvSpPr txBox="1"/>
          <p:nvPr/>
        </p:nvSpPr>
        <p:spPr>
          <a:xfrm>
            <a:off x="95943" y="5093854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dirty="0"/>
              <a:t>!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dirty="0"/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Google Shape;603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3cff4a3a68_2_2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3cff4a3a68_2_2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3cff4a3a68_2_28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g23cff4a3a68_2_28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23cff4a3a68_2_28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g23cff4a3a68_2_28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g23cff4a3a68_2_28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g23cff4a3a68_2_28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623" name="Google Shape;623;g23cff4a3a68_2_286"/>
          <p:cNvSpPr txBox="1"/>
          <p:nvPr/>
        </p:nvSpPr>
        <p:spPr>
          <a:xfrm>
            <a:off x="7692800" y="1487744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g23cff4a3a68_2_286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7;g23cff4a3a68_2_192"/>
          <p:cNvSpPr txBox="1"/>
          <p:nvPr/>
        </p:nvSpPr>
        <p:spPr>
          <a:xfrm>
            <a:off x="2251950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88;g23cff4a3a68_2_192"/>
          <p:cNvSpPr txBox="1"/>
          <p:nvPr/>
        </p:nvSpPr>
        <p:spPr>
          <a:xfrm>
            <a:off x="3179275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quintal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4;g23cff4a3a68_2_192"/>
          <p:cNvSpPr txBox="1"/>
          <p:nvPr/>
        </p:nvSpPr>
        <p:spPr>
          <a:xfrm>
            <a:off x="5895210" y="374912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tonne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623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4560" y="2124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625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626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5517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909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7" name="Google Shape;637;g23dda326a09_0_39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8" name="Google Shape;638;g23dda326a09_0_39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9" name="Google Shape;639;g23dda326a09_0_39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0" name="Google Shape;640;g23dda326a09_0_39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1" name="Google Shape;641;g23dda326a09_0_39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g23dda326a09_0_39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" name="Google Shape;643;g23dda326a09_0_39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4" name="Google Shape;644;g23dda326a09_0_39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" name="Google Shape;645;g23dda326a09_0_39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6" name="Google Shape;646;g23dda326a09_0_39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7" name="Google Shape;647;g23dda326a09_0_39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8" name="Google Shape;648;g23dda326a09_0_39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g23dda326a09_0_39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g23dda326a09_0_39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52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6" name="Google Shape;656;g23dda326a09_0_39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657" name="Google Shape;657;g23dda326a09_0_399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2" name="Google Shape;662;g23dda326a09_0_44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g23dda326a09_0_4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g23dda326a09_0_4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g23dda326a09_0_4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g23dda326a09_0_4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g23dda326a09_0_4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g23dda326a09_0_4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23dda326a09_0_4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23dda326a09_0_4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23dda326a09_0_4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3dda326a09_0_44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776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816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3929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0" name="Google Shape;680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462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1" name="Google Shape;681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7761" y="3929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6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7" name="Google Shape;687;g23dda326a09_0_4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8" name="Google Shape;688;g23dda326a09_0_4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9" name="Google Shape;68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90" name="Google Shape;690;g23dda326a09_0_447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5" name="Google Shape;695;g23dda326a09_0_50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g23dda326a09_0_50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7" name="Google Shape;697;g23dda326a09_0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8" name="Google Shape;698;g23dda326a09_0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g23dda326a09_0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g23dda326a09_0_5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g23dda326a09_0_5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g23dda326a09_0_5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5" name="Google Shape;705;g23dda326a09_0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6" name="Google Shape;706;g23dda326a09_0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g23dda326a09_0_50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" name="Google Shape;717;g23dda326a09_0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8" name="Google Shape;718;g23dda326a09_0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723" name="Google Shape;723;g23dda326a09_0_503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675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67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680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462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68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708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0421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70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710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711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8" name="Google Shape;728;g23dda326a09_0_55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g23dda326a09_0_5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g23dda326a09_0_5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g23dda326a09_0_5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g23dda326a09_0_55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g23dda326a09_0_55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5" name="Google Shape;735;g23dda326a09_0_55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g23dda326a09_0_5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g23dda326a09_0_55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g23dda326a09_0_5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g23dda326a09_0_55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g23dda326a09_0_55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1" name="Google Shape;741;g23dda326a09_0_5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746" name="Google Shape;746;g23dda326a09_0_559"/>
          <p:cNvSpPr txBox="1"/>
          <p:nvPr/>
        </p:nvSpPr>
        <p:spPr>
          <a:xfrm>
            <a:off x="773879" y="464918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2" name="Google Shape;752;g23dda326a09_0_5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57" name="Google Shape;757;g23dda326a09_0_559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708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0421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70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710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711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742;g23dda326a09_0_5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6520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743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6520" y="22268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744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954" y="22268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745;g23dda326a09_0_5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2" name="Google Shape;762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g23dda326a09_0_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g23dda326a09_0_5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da326a09_0_5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g23dda326a09_0_5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g23dda326a09_0_5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g23dda326a09_0_5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g23dda326a09_0_5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g23dda326a09_0_5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da326a09_0_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2" name="Google Shape;762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g23dda326a09_0_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g23dda326a09_0_5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da326a09_0_5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g23dda326a09_0_5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g23dda326a09_0_5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g23dda326a09_0_5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g23dda326a09_0_5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g23dda326a09_0_5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da326a09_0_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039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" name="Google Shape;824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3dda326a09_0_1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3dda326a09_0_10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3dda326a09_0_10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3dda326a09_0_10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3dda326a09_0_10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3dda326a09_0_10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3dda326a09_0_10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39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060" y="21448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1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30594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04165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45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4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60341" y="397271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" name="Google Shape;824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3dda326a09_0_1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3dda326a09_0_10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3dda326a09_0_10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3dda326a09_0_10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3dda326a09_0_10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3dda326a09_0_10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3dda326a09_0_10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39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060" y="21448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1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30594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04165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45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4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60341" y="397271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94782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Google Shape;863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g23dda326a09_0_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g23dda326a09_0_17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7" name="Google Shape;867;g23dda326a09_0_17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9" name="Google Shape;869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g23dda326a09_0_17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g23dda326a09_0_1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g23dda326a09_0_17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6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7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9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0" name="Google Shape;890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04165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g23cff4a3a68_2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cff4a3a68_2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cff4a3a68_2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cff4a3a68_2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cff4a3a68_2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cff4a3a68_2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cff4a3a68_2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3cff4a3a68_2_1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cff4a3a68_2_1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cff4a3a68_2_1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cff4a3a68_2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cff4a3a68_2_1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cff4a3a68_2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cff4a3a68_2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cff4a3a68_2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804" y="3941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cff4a3a68_2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804" y="22442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cff4a3a68_2_1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6771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g23cff4a3a68_2_103"/>
          <p:cNvSpPr txBox="1"/>
          <p:nvPr/>
        </p:nvSpPr>
        <p:spPr>
          <a:xfrm>
            <a:off x="95943" y="5093854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dirty="0"/>
              <a:t>!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dirty="0"/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Google Shape;863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g23dda326a09_0_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g23dda326a09_0_17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7" name="Google Shape;867;g23dda326a09_0_17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9" name="Google Shape;869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g23dda326a09_0_17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g23dda326a09_0_1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g23dda326a09_0_17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6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7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9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0" name="Google Shape;890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204165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612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2" name="Google Shape;902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g23dda326a09_0_2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g23dda326a09_0_2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7" name="Google Shape;907;g23dda326a09_0_2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8" name="Google Shape;908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g23dda326a09_0_2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g23dda326a09_0_23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g23dda326a09_0_23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g23dda326a09_0_2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4" name="Google Shape;934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5" name="Google Shape;93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91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917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76723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918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5283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921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488586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924;g23dda326a09_0_232"/>
          <p:cNvSpPr txBox="1"/>
          <p:nvPr/>
        </p:nvSpPr>
        <p:spPr>
          <a:xfrm>
            <a:off x="7669841" y="1459469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2" name="Google Shape;902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g23dda326a09_0_2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g23dda326a09_0_2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7" name="Google Shape;907;g23dda326a09_0_2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8" name="Google Shape;908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g23dda326a09_0_2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g23dda326a09_0_23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g23dda326a09_0_23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g23dda326a09_0_2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924" name="Google Shape;924;g23dda326a09_0_232"/>
          <p:cNvSpPr txBox="1"/>
          <p:nvPr/>
        </p:nvSpPr>
        <p:spPr>
          <a:xfrm>
            <a:off x="7669841" y="1459469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4" name="Google Shape;934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5" name="Google Shape;93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37" name="Google Shape;937;g23dda326a09_0_232"/>
          <p:cNvSpPr txBox="1"/>
          <p:nvPr/>
        </p:nvSpPr>
        <p:spPr>
          <a:xfrm>
            <a:off x="7132708" y="328946"/>
            <a:ext cx="2189100" cy="10002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 </a:t>
            </a:r>
            <a:endParaRPr sz="2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9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9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hu-HU" sz="19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9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845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91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917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76723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918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5283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921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488586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663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g23cff4a3a68_2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cff4a3a68_2_4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cff4a3a68_2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cff4a3a68_2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cff4a3a68_2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cff4a3a68_2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cff4a3a68_2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cff4a3a68_2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cff4a3a68_2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cff4a3a68_2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cff4a3a68_2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cff4a3a68_2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cff4a3a68_2_4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cff4a3a68_2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6778" y="39314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cff4a3a68_2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3cff4a3a68_2_41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g23cff4a3a68_2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804" y="22442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cff4a3a68_2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804" y="394103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g23cff4a3a68_2_41"/>
          <p:cNvSpPr txBox="1"/>
          <p:nvPr/>
        </p:nvSpPr>
        <p:spPr>
          <a:xfrm>
            <a:off x="95943" y="5093854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dirty="0"/>
              <a:t>!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dirty="0"/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23cff4a3a68_3_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cff4a3a68_3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cff4a3a68_3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3cff4a3a68_3_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cff4a3a68_3_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cff4a3a68_3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cff4a3a68_3_8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cff4a3a68_3_8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cff4a3a68_3_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cff4a3a68_3_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cff4a3a68_3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cff4a3a68_3_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cff4a3a68_3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23cff4a3a68_3_80"/>
          <p:cNvSpPr txBox="1"/>
          <p:nvPr/>
        </p:nvSpPr>
        <p:spPr>
          <a:xfrm>
            <a:off x="8846657" y="3137801"/>
            <a:ext cx="8511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3cff4a3a68_3_80"/>
          <p:cNvSpPr txBox="1"/>
          <p:nvPr/>
        </p:nvSpPr>
        <p:spPr>
          <a:xfrm>
            <a:off x="7115548" y="5682091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3cff4a3a68_3_80"/>
          <p:cNvSpPr txBox="1"/>
          <p:nvPr/>
        </p:nvSpPr>
        <p:spPr>
          <a:xfrm>
            <a:off x="5403742" y="4842153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23cff4a3a68_3_80"/>
          <p:cNvSpPr txBox="1"/>
          <p:nvPr/>
        </p:nvSpPr>
        <p:spPr>
          <a:xfrm>
            <a:off x="3639750" y="561432"/>
            <a:ext cx="102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23cff4a3a68_3_80"/>
          <p:cNvSpPr txBox="1"/>
          <p:nvPr/>
        </p:nvSpPr>
        <p:spPr>
          <a:xfrm>
            <a:off x="4524954" y="3136880"/>
            <a:ext cx="951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g23cff4a3a68_3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cff4a3a68_3_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g23cff4a3a68_3_80"/>
          <p:cNvSpPr txBox="1"/>
          <p:nvPr/>
        </p:nvSpPr>
        <p:spPr>
          <a:xfrm>
            <a:off x="6128757" y="2267881"/>
            <a:ext cx="1186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month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g23cff4a3a68_3_80"/>
          <p:cNvSpPr txBox="1"/>
          <p:nvPr/>
        </p:nvSpPr>
        <p:spPr>
          <a:xfrm>
            <a:off x="95943" y="5093854"/>
            <a:ext cx="2582100" cy="123106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dirty="0"/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7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8437" y="5096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g23cff4a3a68_5_13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cff4a3a68_5_1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cff4a3a68_5_1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cff4a3a68_5_13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cff4a3a68_5_13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cff4a3a68_5_13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cff4a3a68_5_13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cff4a3a68_5_13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cff4a3a68_5_13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cff4a3a68_5_13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cff4a3a68_5_13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095" y="5205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4243" y="1388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2596" y="30887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8437" y="56477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095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943" y="47928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9082" y="513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8437" y="509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3cff4a3a68_5_1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1498" y="307945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g23cff4a3a68_5_133"/>
          <p:cNvSpPr txBox="1"/>
          <p:nvPr/>
        </p:nvSpPr>
        <p:spPr>
          <a:xfrm>
            <a:off x="95943" y="5093854"/>
            <a:ext cx="2582100" cy="123106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0" name="Google Shape;280;g23cff4a3a68_5_13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236;g23cff4a3a68_3_80"/>
          <p:cNvSpPr txBox="1"/>
          <p:nvPr/>
        </p:nvSpPr>
        <p:spPr>
          <a:xfrm>
            <a:off x="8846657" y="3137801"/>
            <a:ext cx="8511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37;g23cff4a3a68_3_80"/>
          <p:cNvSpPr txBox="1"/>
          <p:nvPr/>
        </p:nvSpPr>
        <p:spPr>
          <a:xfrm>
            <a:off x="7115548" y="5682091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g23cff4a3a68_3_80"/>
          <p:cNvSpPr txBox="1"/>
          <p:nvPr/>
        </p:nvSpPr>
        <p:spPr>
          <a:xfrm>
            <a:off x="5403742" y="4842153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9;g23cff4a3a68_3_80"/>
          <p:cNvSpPr txBox="1"/>
          <p:nvPr/>
        </p:nvSpPr>
        <p:spPr>
          <a:xfrm>
            <a:off x="3639750" y="561432"/>
            <a:ext cx="102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40;g23cff4a3a68_3_80"/>
          <p:cNvSpPr txBox="1"/>
          <p:nvPr/>
        </p:nvSpPr>
        <p:spPr>
          <a:xfrm>
            <a:off x="4524954" y="3136880"/>
            <a:ext cx="951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3;g23cff4a3a68_3_80"/>
          <p:cNvSpPr txBox="1"/>
          <p:nvPr/>
        </p:nvSpPr>
        <p:spPr>
          <a:xfrm>
            <a:off x="6128757" y="2267881"/>
            <a:ext cx="1186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month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23cff4a3a68_5_16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cff4a3a68_5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cff4a3a68_5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cff4a3a68_5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cff4a3a68_5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3cff4a3a68_5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cff4a3a68_5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3cff4a3a68_5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cff4a3a68_5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3cff4a3a68_5_1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cff4a3a68_5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3cff4a3a68_5_16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3cff4a3a68_5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g23cff4a3a68_5_169"/>
          <p:cNvSpPr txBox="1"/>
          <p:nvPr/>
        </p:nvSpPr>
        <p:spPr>
          <a:xfrm>
            <a:off x="95943" y="5093854"/>
            <a:ext cx="2582100" cy="123106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6" name="Google Shape;316;g23cff4a3a68_5_1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236;g23cff4a3a68_3_80"/>
          <p:cNvSpPr txBox="1"/>
          <p:nvPr/>
        </p:nvSpPr>
        <p:spPr>
          <a:xfrm>
            <a:off x="8846657" y="3137801"/>
            <a:ext cx="8511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37;g23cff4a3a68_3_80"/>
          <p:cNvSpPr txBox="1"/>
          <p:nvPr/>
        </p:nvSpPr>
        <p:spPr>
          <a:xfrm>
            <a:off x="7115548" y="5682091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g23cff4a3a68_3_80"/>
          <p:cNvSpPr txBox="1"/>
          <p:nvPr/>
        </p:nvSpPr>
        <p:spPr>
          <a:xfrm>
            <a:off x="5403742" y="4842153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9;g23cff4a3a68_3_80"/>
          <p:cNvSpPr txBox="1"/>
          <p:nvPr/>
        </p:nvSpPr>
        <p:spPr>
          <a:xfrm>
            <a:off x="3639750" y="561432"/>
            <a:ext cx="102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40;g23cff4a3a68_3_80"/>
          <p:cNvSpPr txBox="1"/>
          <p:nvPr/>
        </p:nvSpPr>
        <p:spPr>
          <a:xfrm>
            <a:off x="4524954" y="3136880"/>
            <a:ext cx="951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3;g23cff4a3a68_3_80"/>
          <p:cNvSpPr txBox="1"/>
          <p:nvPr/>
        </p:nvSpPr>
        <p:spPr>
          <a:xfrm>
            <a:off x="6128757" y="2267881"/>
            <a:ext cx="1186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month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263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4243" y="1388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64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2596" y="30887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66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8437" y="56477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8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943" y="47928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69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9082" y="513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72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1498" y="3079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7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8437" y="509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343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2096" y="5330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344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352;g23cff4a3a68_5_2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42096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g23cff4a3a68_5_20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cff4a3a68_5_2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cff4a3a68_5_20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3cff4a3a68_5_20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3cff4a3a68_5_20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3cff4a3a68_5_20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3cff4a3a68_5_2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23cff4a3a68_5_20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3cff4a3a68_5_20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3cff4a3a68_5_20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3cff4a3a68_5_20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3cff4a3a68_5_20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072" y="3087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0967" y="30872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4241" y="13952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6630" y="5193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7161" y="47882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005" y="56445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g23cff4a3a68_5_20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2" name="Google Shape;342;g23cff4a3a68_5_20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2096" y="5330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g23cff4a3a68_5_205"/>
          <p:cNvSpPr txBox="1"/>
          <p:nvPr/>
        </p:nvSpPr>
        <p:spPr>
          <a:xfrm>
            <a:off x="95943" y="5093854"/>
            <a:ext cx="2582100" cy="123106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descending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2" name="Google Shape;352;g23cff4a3a68_5_2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42096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23cff4a3a68_5_20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36;g23cff4a3a68_3_80"/>
          <p:cNvSpPr txBox="1"/>
          <p:nvPr/>
        </p:nvSpPr>
        <p:spPr>
          <a:xfrm>
            <a:off x="8846657" y="3137801"/>
            <a:ext cx="8511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7;g23cff4a3a68_3_80"/>
          <p:cNvSpPr txBox="1"/>
          <p:nvPr/>
        </p:nvSpPr>
        <p:spPr>
          <a:xfrm>
            <a:off x="7115548" y="5682091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8;g23cff4a3a68_3_80"/>
          <p:cNvSpPr txBox="1"/>
          <p:nvPr/>
        </p:nvSpPr>
        <p:spPr>
          <a:xfrm>
            <a:off x="5403742" y="4842153"/>
            <a:ext cx="9072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day</a:t>
            </a: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39;g23cff4a3a68_3_80"/>
          <p:cNvSpPr txBox="1"/>
          <p:nvPr/>
        </p:nvSpPr>
        <p:spPr>
          <a:xfrm>
            <a:off x="3639750" y="561432"/>
            <a:ext cx="1020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week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0;g23cff4a3a68_3_80"/>
          <p:cNvSpPr txBox="1"/>
          <p:nvPr/>
        </p:nvSpPr>
        <p:spPr>
          <a:xfrm>
            <a:off x="4524954" y="3136880"/>
            <a:ext cx="951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year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43;g23cff4a3a68_3_80"/>
          <p:cNvSpPr txBox="1"/>
          <p:nvPr/>
        </p:nvSpPr>
        <p:spPr>
          <a:xfrm>
            <a:off x="6128757" y="2267881"/>
            <a:ext cx="11868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month</a:t>
            </a:r>
            <a:endParaRPr sz="1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27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08437" y="5096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g23cff4a3a68_2_42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3cff4a3a68_2_4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g23cff4a3a68_2_4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g23cff4a3a68_2_4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g23cff4a3a68_2_4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g23cff4a3a68_2_4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g23cff4a3a68_2_42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3cff4a3a68_2_42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3cff4a3a68_2_42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3cff4a3a68_2_42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3cff4a3a68_2_42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3cff4a3a68_2_42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3cff4a3a68_2_42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g23cff4a3a68_2_428"/>
          <p:cNvSpPr txBox="1"/>
          <p:nvPr/>
        </p:nvSpPr>
        <p:spPr>
          <a:xfrm>
            <a:off x="5215600" y="32978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23cff4a3a68_2_428"/>
          <p:cNvSpPr txBox="1"/>
          <p:nvPr/>
        </p:nvSpPr>
        <p:spPr>
          <a:xfrm>
            <a:off x="7056075" y="3999177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quintal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23cff4a3a68_2_428"/>
          <p:cNvSpPr txBox="1"/>
          <p:nvPr/>
        </p:nvSpPr>
        <p:spPr>
          <a:xfrm>
            <a:off x="7913375" y="1452196"/>
            <a:ext cx="997800" cy="6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tonne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23cff4a3a68_2_428"/>
          <p:cNvSpPr txBox="1"/>
          <p:nvPr/>
        </p:nvSpPr>
        <p:spPr>
          <a:xfrm>
            <a:off x="6089400" y="1567709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5" name="Google Shape;375;g23cff4a3a68_2_4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g23cff4a3a68_2_42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732536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463;g23cff4a3a68_2_503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shortest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way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measurements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kg</a:t>
            </a:r>
            <a:r>
              <a:rPr lang="hu-HU" sz="18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403;g23cff4a3a68_2_4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4752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804</Words>
  <Application>Microsoft Office PowerPoint</Application>
  <PresentationFormat>Egyéni</PresentationFormat>
  <Paragraphs>428</Paragraphs>
  <Slides>32</Slides>
  <Notes>32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4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Montserrat</vt:lpstr>
      <vt:lpstr>Simple Light</vt:lpstr>
      <vt:lpstr>Simple Light</vt:lpstr>
      <vt:lpstr>Simple Light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11</cp:revision>
  <dcterms:modified xsi:type="dcterms:W3CDTF">2023-05-17T13:39:19Z</dcterms:modified>
</cp:coreProperties>
</file>