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2" r:id="rId2"/>
    <p:sldMasterId id="2147483656" r:id="rId3"/>
    <p:sldMasterId id="2147483660" r:id="rId4"/>
  </p:sldMasterIdLst>
  <p:notesMasterIdLst>
    <p:notesMasterId r:id="rId3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82" r:id="rId18"/>
    <p:sldId id="270" r:id="rId19"/>
    <p:sldId id="283" r:id="rId20"/>
    <p:sldId id="271" r:id="rId21"/>
    <p:sldId id="284" r:id="rId22"/>
    <p:sldId id="272" r:id="rId23"/>
    <p:sldId id="285" r:id="rId24"/>
    <p:sldId id="273" r:id="rId25"/>
    <p:sldId id="274" r:id="rId26"/>
    <p:sldId id="275" r:id="rId27"/>
    <p:sldId id="276" r:id="rId28"/>
    <p:sldId id="277" r:id="rId29"/>
    <p:sldId id="286" r:id="rId30"/>
    <p:sldId id="279" r:id="rId31"/>
    <p:sldId id="287" r:id="rId32"/>
    <p:sldId id="280" r:id="rId33"/>
    <p:sldId id="288" r:id="rId34"/>
    <p:sldId id="281" r:id="rId35"/>
    <p:sldId id="289" r:id="rId36"/>
  </p:sldIdLst>
  <p:sldSz cx="10058400" cy="7772400"/>
  <p:notesSz cx="6858000" cy="9945688"/>
  <p:embeddedFontLst>
    <p:embeddedFont>
      <p:font typeface="Montserrat" panose="020B0604020202020204" charset="-18"/>
      <p:regular r:id="rId38"/>
      <p:bold r:id="rId39"/>
      <p:italic r:id="rId40"/>
      <p:boldItalic r:id="rId4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2" roundtripDataSignature="AMtx7mjt8Z8zj2Nb57t04wQJ3ws+L7av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05ADBEB-C885-4E0E-B060-03509006E5AE}">
  <a:tblStyle styleId="{F05ADBEB-C885-4E0E-B060-03509006E5A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font" Target="fonts/font2.fnt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customschemas.google.com/relationships/presentationmetadata" Target="meta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font" Target="fonts/font1.fntdata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font" Target="fonts/font3.fntdata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37448b787a_0_1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3" name="Google Shape;103;g237448b787a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23cff4a3a68_2_47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81" name="Google Shape;381;g23cff4a3a68_2_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23cff4a3a68_2_53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10" name="Google Shape;410;g23cff4a3a68_2_5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23cff4a3a68_2_50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39" name="Google Shape;439;g23cff4a3a68_2_5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23cff4a3a68_2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9" name="Google Shape;469;g23cff4a3a68_2_192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23cff4a3a68_2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9" name="Google Shape;469;g23cff4a3a68_2_192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45314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23cff4a3a68_2_3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9" name="Google Shape;529;g23cff4a3a68_2_320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23cff4a3a68_2_3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9" name="Google Shape;529;g23cff4a3a68_2_320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390290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23cff4a3a68_2_3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4" name="Google Shape;564;g23cff4a3a68_2_388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23cff4a3a68_2_3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4" name="Google Shape;564;g23cff4a3a68_2_388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69972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23cff4a3a68_2_2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9" name="Google Shape;599;g23cff4a3a68_2_286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3cff4a3a68_2_1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9" name="Google Shape;129;g23cff4a3a68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23cff4a3a68_2_2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9" name="Google Shape;599;g23cff4a3a68_2_286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864283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g23dda326a09_0_39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35" name="Google Shape;635;g23dda326a09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g23dda326a09_0_44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60" name="Google Shape;660;g23dda326a09_0_4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g23dda326a09_0_50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93" name="Google Shape;693;g23dda326a09_0_5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g23dda326a09_0_55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26" name="Google Shape;726;g23dda326a09_0_5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23dda326a0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0" name="Google Shape;760;g23dda326a09_0_54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23dda326a0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0" name="Google Shape;760;g23dda326a09_0_54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622161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g23dda326a09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2" name="Google Shape;822;g23dda326a09_0_108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g23dda326a09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2" name="Google Shape;822;g23dda326a09_0_108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599475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g23dda326a09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1" name="Google Shape;861;g23dda326a09_0_170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3cff4a3a68_2_10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9" name="Google Shape;159;g23cff4a3a68_2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g23dda326a09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1" name="Google Shape;861;g23dda326a09_0_170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263054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g23dda326a09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0" name="Google Shape;900;g23dda326a09_0_232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g23dda326a09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0" name="Google Shape;900;g23dda326a09_0_232:notes"/>
          <p:cNvSpPr txBox="1">
            <a:spLocks noGrp="1"/>
          </p:cNvSpPr>
          <p:nvPr>
            <p:ph type="body" idx="1"/>
          </p:nvPr>
        </p:nvSpPr>
        <p:spPr>
          <a:xfrm>
            <a:off x="685800" y="5138383"/>
            <a:ext cx="5486400" cy="48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63149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3cff4a3a68_2_4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9" name="Google Shape;189;g23cff4a3a68_2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3cff4a3a68_3_8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0" name="Google Shape;220;g23cff4a3a68_3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3cff4a3a68_5_13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7" name="Google Shape;247;g23cff4a3a68_5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3cff4a3a68_5_16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3" name="Google Shape;283;g23cff4a3a68_5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23cff4a3a68_5_20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9" name="Google Shape;319;g23cff4a3a68_5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23cff4a3a68_2_42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6" name="Google Shape;356;g23cff4a3a68_2_4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7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7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7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g23dda326a09_0_8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81" name="Google Shape;81;g23dda326a09_0_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3dda326a09_0_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4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3" name="Google Shape;83;g23dda326a09_0_86"/>
          <p:cNvGrpSpPr/>
          <p:nvPr/>
        </p:nvGrpSpPr>
        <p:grpSpPr>
          <a:xfrm>
            <a:off x="65419" y="7174179"/>
            <a:ext cx="783537" cy="475310"/>
            <a:chOff x="0" y="7190319"/>
            <a:chExt cx="737100" cy="488700"/>
          </a:xfrm>
        </p:grpSpPr>
        <p:sp>
          <p:nvSpPr>
            <p:cNvPr id="84" name="Google Shape;84;g23dda326a09_0_86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5" name="Google Shape;85;g23dda326a09_0_8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g23dda326a09_0_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8" name="Google Shape;88;g23dda326a09_0_93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9" name="Google Shape;89;g23dda326a09_0_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3dda326a09_0_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1" name="Google Shape;91;g23dda326a09_0_93"/>
          <p:cNvGrpSpPr/>
          <p:nvPr/>
        </p:nvGrpSpPr>
        <p:grpSpPr>
          <a:xfrm>
            <a:off x="1921303" y="7204931"/>
            <a:ext cx="783537" cy="475310"/>
            <a:chOff x="0" y="7190319"/>
            <a:chExt cx="737100" cy="488700"/>
          </a:xfrm>
        </p:grpSpPr>
        <p:sp>
          <p:nvSpPr>
            <p:cNvPr id="92" name="Google Shape;92;g23dda326a09_0_93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3" name="Google Shape;93;g23dda326a09_0_9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g23dda326a09_0_101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{F05ADBEB-C885-4E0E-B060-03509006E5AE}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96" name="Google Shape;96;g23dda326a09_0_1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3dda326a09_0_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8" name="Google Shape;98;g23dda326a09_0_101"/>
          <p:cNvGrpSpPr/>
          <p:nvPr/>
        </p:nvGrpSpPr>
        <p:grpSpPr>
          <a:xfrm rot="-5400000">
            <a:off x="8891076" y="4040314"/>
            <a:ext cx="783537" cy="475310"/>
            <a:chOff x="0" y="7190319"/>
            <a:chExt cx="737100" cy="488700"/>
          </a:xfrm>
        </p:grpSpPr>
        <p:sp>
          <p:nvSpPr>
            <p:cNvPr id="99" name="Google Shape;99;g23dda326a09_0_101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0" name="Google Shape;100;g23dda326a09_0_10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7" name="Google Shape;1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9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0" name="Google Shape;20;p9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oogle Shape;23;p8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{F05ADBEB-C885-4E0E-B060-03509006E5AE}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24" name="Google Shape;2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7" name="Google Shape;27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g23cff4a3a68_2_2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33" name="Google Shape;33;g23cff4a3a68_2_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g23cff4a3a68_2_2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4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" name="Google Shape;35;g23cff4a3a68_2_227"/>
          <p:cNvGrpSpPr/>
          <p:nvPr/>
        </p:nvGrpSpPr>
        <p:grpSpPr>
          <a:xfrm>
            <a:off x="65419" y="7174179"/>
            <a:ext cx="783537" cy="475310"/>
            <a:chOff x="0" y="7190319"/>
            <a:chExt cx="737100" cy="488700"/>
          </a:xfrm>
        </p:grpSpPr>
        <p:sp>
          <p:nvSpPr>
            <p:cNvPr id="36" name="Google Shape;36;g23cff4a3a68_2_227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7" name="Google Shape;37;g23cff4a3a68_2_22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g23cff4a3a68_2_2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40" name="Google Shape;40;g23cff4a3a68_2_234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41" name="Google Shape;41;g23cff4a3a68_2_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cff4a3a68_2_2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3" name="Google Shape;43;g23cff4a3a68_2_234"/>
          <p:cNvGrpSpPr/>
          <p:nvPr/>
        </p:nvGrpSpPr>
        <p:grpSpPr>
          <a:xfrm>
            <a:off x="1921303" y="7204931"/>
            <a:ext cx="783537" cy="475310"/>
            <a:chOff x="0" y="7190319"/>
            <a:chExt cx="737100" cy="488700"/>
          </a:xfrm>
        </p:grpSpPr>
        <p:sp>
          <p:nvSpPr>
            <p:cNvPr id="44" name="Google Shape;44;g23cff4a3a68_2_234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45" name="Google Shape;45;g23cff4a3a68_2_23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Google Shape;47;g23cff4a3a68_2_242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{F05ADBEB-C885-4E0E-B060-03509006E5AE}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8" name="Google Shape;48;g23cff4a3a68_2_2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cff4a3a68_2_2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0" name="Google Shape;50;g23cff4a3a68_2_242"/>
          <p:cNvGrpSpPr/>
          <p:nvPr/>
        </p:nvGrpSpPr>
        <p:grpSpPr>
          <a:xfrm rot="-5400000">
            <a:off x="8891076" y="4040314"/>
            <a:ext cx="783537" cy="475310"/>
            <a:chOff x="0" y="7190319"/>
            <a:chExt cx="737100" cy="488700"/>
          </a:xfrm>
        </p:grpSpPr>
        <p:sp>
          <p:nvSpPr>
            <p:cNvPr id="51" name="Google Shape;51;g23cff4a3a68_2_242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2" name="Google Shape;52;g23cff4a3a68_2_24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g23dda326a09_0_4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57" name="Google Shape;57;g23dda326a09_0_425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8" name="Google Shape;58;g23dda326a09_0_4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23dda326a09_0_4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0" name="Google Shape;60;g23dda326a09_0_425"/>
          <p:cNvGrpSpPr/>
          <p:nvPr/>
        </p:nvGrpSpPr>
        <p:grpSpPr>
          <a:xfrm>
            <a:off x="1921303" y="7204931"/>
            <a:ext cx="783537" cy="475310"/>
            <a:chOff x="0" y="7190319"/>
            <a:chExt cx="737100" cy="488700"/>
          </a:xfrm>
        </p:grpSpPr>
        <p:sp>
          <p:nvSpPr>
            <p:cNvPr id="61" name="Google Shape;61;g23dda326a09_0_425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2" name="Google Shape;62;g23dda326a09_0_42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g23dda326a09_0_4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5" name="Google Shape;65;g23dda326a09_0_4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3dda326a09_0_4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4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7" name="Google Shape;67;g23dda326a09_0_433"/>
          <p:cNvGrpSpPr/>
          <p:nvPr/>
        </p:nvGrpSpPr>
        <p:grpSpPr>
          <a:xfrm>
            <a:off x="65419" y="7174179"/>
            <a:ext cx="783537" cy="475310"/>
            <a:chOff x="0" y="7190319"/>
            <a:chExt cx="737100" cy="488700"/>
          </a:xfrm>
        </p:grpSpPr>
        <p:sp>
          <p:nvSpPr>
            <p:cNvPr id="68" name="Google Shape;68;g23dda326a09_0_433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9" name="Google Shape;69;g23dda326a09_0_43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Google Shape;71;g23dda326a09_0_440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{F05ADBEB-C885-4E0E-B060-03509006E5AE}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72" name="Google Shape;72;g23dda326a09_0_4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3dda326a09_0_4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4" name="Google Shape;74;g23dda326a09_0_440"/>
          <p:cNvGrpSpPr/>
          <p:nvPr/>
        </p:nvGrpSpPr>
        <p:grpSpPr>
          <a:xfrm rot="-5400000">
            <a:off x="8891076" y="4040314"/>
            <a:ext cx="783537" cy="475310"/>
            <a:chOff x="0" y="7190319"/>
            <a:chExt cx="737100" cy="488700"/>
          </a:xfrm>
        </p:grpSpPr>
        <p:sp>
          <p:nvSpPr>
            <p:cNvPr id="75" name="Google Shape;75;g23dda326a09_0_440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6" name="Google Shape;76;g23dda326a09_0_44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23cff4a3a68_2_225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3dda326a09_0_423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3dda326a09_0_84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g237448b787a_0_1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37448b787a_0_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37448b787a_0_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37448b787a_0_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37448b787a_0_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37448b787a_0_1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37448b787a_0_1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37448b787a_0_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37448b787a_0_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37448b787a_0_1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37448b787a_0_1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g237448b787a_0_16"/>
          <p:cNvSpPr txBox="1"/>
          <p:nvPr/>
        </p:nvSpPr>
        <p:spPr>
          <a:xfrm>
            <a:off x="95943" y="5093854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ascending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r>
              <a:rPr lang="hu-HU" sz="1800" dirty="0"/>
              <a:t>!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shortest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800" dirty="0"/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g237448b787a_0_1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37448b787a_0_1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8910875" y="833991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37448b787a_0_1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14376" y="565879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37448b787a_0_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4376" y="5349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37448b787a_0_1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-5400000">
            <a:off x="9000971" y="614085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119;g237448b787a_0_16"/>
          <p:cNvSpPr txBox="1"/>
          <p:nvPr/>
        </p:nvSpPr>
        <p:spPr>
          <a:xfrm>
            <a:off x="7126225" y="65410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20;g237448b787a_0_16"/>
          <p:cNvSpPr txBox="1"/>
          <p:nvPr/>
        </p:nvSpPr>
        <p:spPr>
          <a:xfrm>
            <a:off x="5417350" y="152061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cm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121;g237448b787a_0_16"/>
          <p:cNvSpPr txBox="1"/>
          <p:nvPr/>
        </p:nvSpPr>
        <p:spPr>
          <a:xfrm>
            <a:off x="4560098" y="325237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dm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122;g237448b787a_0_16"/>
          <p:cNvSpPr txBox="1"/>
          <p:nvPr/>
        </p:nvSpPr>
        <p:spPr>
          <a:xfrm>
            <a:off x="6282621" y="409133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123;g237448b787a_0_16"/>
          <p:cNvSpPr txBox="1"/>
          <p:nvPr/>
        </p:nvSpPr>
        <p:spPr>
          <a:xfrm>
            <a:off x="7983477" y="4953488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km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Google Shape;383;g23cff4a3a68_2_4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8790" y="13732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g23cff4a3a68_2_475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g23cff4a3a68_2_4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g23cff4a3a68_2_4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g23cff4a3a68_2_4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g23cff4a3a68_2_47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g23cff4a3a68_2_4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g23cff4a3a68_2_4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g23cff4a3a68_2_47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g23cff4a3a68_2_47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g23cff4a3a68_2_47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g23cff4a3a68_2_47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g23cff4a3a68_2_4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g23cff4a3a68_2_475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8405637">
            <a:off x="4471361" y="951994"/>
            <a:ext cx="239554" cy="931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g23cff4a3a68_2_4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170" y="39394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g23cff4a3a68_2_4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170" y="22338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g23cff4a3a68_2_4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9980" y="39394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g23cff4a3a68_2_4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3719" y="5126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g23cff4a3a68_2_4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768790" y="3947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g23cff4a3a68_2_47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8732536">
            <a:off x="3845885" y="1419606"/>
            <a:ext cx="576619" cy="657098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371;g23cff4a3a68_2_428"/>
          <p:cNvSpPr txBox="1"/>
          <p:nvPr/>
        </p:nvSpPr>
        <p:spPr>
          <a:xfrm>
            <a:off x="5215600" y="3297861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372;g23cff4a3a68_2_428"/>
          <p:cNvSpPr txBox="1"/>
          <p:nvPr/>
        </p:nvSpPr>
        <p:spPr>
          <a:xfrm>
            <a:off x="7056075" y="3999177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quintal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373;g23cff4a3a68_2_428"/>
          <p:cNvSpPr txBox="1"/>
          <p:nvPr/>
        </p:nvSpPr>
        <p:spPr>
          <a:xfrm>
            <a:off x="7913375" y="1452196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74;g23cff4a3a68_2_428"/>
          <p:cNvSpPr txBox="1"/>
          <p:nvPr/>
        </p:nvSpPr>
        <p:spPr>
          <a:xfrm>
            <a:off x="6089400" y="1567709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463;g23cff4a3a68_2_503"/>
          <p:cNvSpPr txBox="1"/>
          <p:nvPr/>
        </p:nvSpPr>
        <p:spPr>
          <a:xfrm>
            <a:off x="92131" y="5054010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shortest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kg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" name="Google Shape;412;g23cff4a3a68_2_5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8790" y="13732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g23cff4a3a68_2_535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g23cff4a3a68_2_5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g23cff4a3a68_2_5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g23cff4a3a68_2_5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g23cff4a3a68_2_5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g23cff4a3a68_2_5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g23cff4a3a68_2_53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g23cff4a3a68_2_53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g23cff4a3a68_2_53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g23cff4a3a68_2_53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g23cff4a3a68_2_53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g23cff4a3a68_2_53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g23cff4a3a68_2_535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8405637">
            <a:off x="4471361" y="951994"/>
            <a:ext cx="239554" cy="931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g23cff4a3a68_2_53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768790" y="3947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g23cff4a3a68_2_5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3719" y="5126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g23cff4a3a68_2_5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170" y="39531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g23cff4a3a68_2_5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9980" y="39531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g23cff4a3a68_2_5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1168" y="22398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g23cff4a3a68_2_53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8732536">
            <a:off x="3845885" y="1419606"/>
            <a:ext cx="576619" cy="657098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371;g23cff4a3a68_2_428"/>
          <p:cNvSpPr txBox="1"/>
          <p:nvPr/>
        </p:nvSpPr>
        <p:spPr>
          <a:xfrm>
            <a:off x="5215600" y="3297861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72;g23cff4a3a68_2_428"/>
          <p:cNvSpPr txBox="1"/>
          <p:nvPr/>
        </p:nvSpPr>
        <p:spPr>
          <a:xfrm>
            <a:off x="7056075" y="3999177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quintal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73;g23cff4a3a68_2_428"/>
          <p:cNvSpPr txBox="1"/>
          <p:nvPr/>
        </p:nvSpPr>
        <p:spPr>
          <a:xfrm>
            <a:off x="7913375" y="1452196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74;g23cff4a3a68_2_428"/>
          <p:cNvSpPr txBox="1"/>
          <p:nvPr/>
        </p:nvSpPr>
        <p:spPr>
          <a:xfrm>
            <a:off x="6089400" y="1567709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463;g23cff4a3a68_2_503"/>
          <p:cNvSpPr txBox="1"/>
          <p:nvPr/>
        </p:nvSpPr>
        <p:spPr>
          <a:xfrm>
            <a:off x="92131" y="5054010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shortest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kg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1" name="Google Shape;441;g23cff4a3a68_2_5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8790" y="13732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g23cff4a3a68_2_503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g23cff4a3a68_2_5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g23cff4a3a68_2_5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g23cff4a3a68_2_5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g23cff4a3a68_2_5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g23cff4a3a68_2_5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g23cff4a3a68_2_50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g23cff4a3a68_2_50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g23cff4a3a68_2_5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g23cff4a3a68_2_50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g23cff4a3a68_2_5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g23cff4a3a68_2_50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g23cff4a3a68_2_503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8405637">
            <a:off x="4471361" y="951994"/>
            <a:ext cx="239554" cy="931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g23cff4a3a68_2_5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1168" y="393026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g23cff4a3a68_2_5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9979" y="393026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g23cff4a3a68_2_5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1168" y="22398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g23cff4a3a68_2_5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93719" y="52753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61" name="Google Shape;461;g23cff4a3a68_2_503"/>
          <p:cNvSpPr txBox="1"/>
          <p:nvPr/>
        </p:nvSpPr>
        <p:spPr>
          <a:xfrm>
            <a:off x="883125" y="4681525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2" name="Google Shape;462;g23cff4a3a68_2_50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768790" y="39475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Google Shape;463;g23cff4a3a68_2_503"/>
          <p:cNvSpPr txBox="1"/>
          <p:nvPr/>
        </p:nvSpPr>
        <p:spPr>
          <a:xfrm>
            <a:off x="92131" y="5054010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shortest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kg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6" name="Google Shape;466;g23cff4a3a68_2_5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8732536">
            <a:off x="3845885" y="1419606"/>
            <a:ext cx="576619" cy="657098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371;g23cff4a3a68_2_428"/>
          <p:cNvSpPr txBox="1"/>
          <p:nvPr/>
        </p:nvSpPr>
        <p:spPr>
          <a:xfrm>
            <a:off x="5215600" y="3297861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372;g23cff4a3a68_2_428"/>
          <p:cNvSpPr txBox="1"/>
          <p:nvPr/>
        </p:nvSpPr>
        <p:spPr>
          <a:xfrm>
            <a:off x="7056075" y="3999177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quintal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73;g23cff4a3a68_2_428"/>
          <p:cNvSpPr txBox="1"/>
          <p:nvPr/>
        </p:nvSpPr>
        <p:spPr>
          <a:xfrm>
            <a:off x="7913375" y="1452196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74;g23cff4a3a68_2_428"/>
          <p:cNvSpPr txBox="1"/>
          <p:nvPr/>
        </p:nvSpPr>
        <p:spPr>
          <a:xfrm>
            <a:off x="6089400" y="1567709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2" name="Google Shape;472;g23cff4a3a68_2_19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g23cff4a3a68_2_19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g23cff4a3a68_2_19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g23cff4a3a68_2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g23cff4a3a68_2_19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g23cff4a3a68_2_1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g23cff4a3a68_2_19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g23cff4a3a68_2_19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g23cff4a3a68_2_19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g23cff4a3a68_2_19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g23cff4a3a68_2_19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g23cff4a3a68_2_1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g23cff4a3a68_2_19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86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g23cff4a3a68_2_192"/>
          <p:cNvSpPr txBox="1"/>
          <p:nvPr/>
        </p:nvSpPr>
        <p:spPr>
          <a:xfrm>
            <a:off x="2251950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quintal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g23cff4a3a68_2_192"/>
          <p:cNvSpPr txBox="1"/>
          <p:nvPr/>
        </p:nvSpPr>
        <p:spPr>
          <a:xfrm>
            <a:off x="3179275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 </a:t>
            </a: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quintal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g23cff4a3a68_2_192"/>
          <p:cNvSpPr txBox="1"/>
          <p:nvPr/>
        </p:nvSpPr>
        <p:spPr>
          <a:xfrm>
            <a:off x="5895210" y="374912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 tonne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53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627;g23cff4a3a68_2_286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kg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2" name="Google Shape;472;g23cff4a3a68_2_19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g23cff4a3a68_2_19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g23cff4a3a68_2_19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g23cff4a3a68_2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g23cff4a3a68_2_19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g23cff4a3a68_2_1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g23cff4a3a68_2_19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g23cff4a3a68_2_19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g23cff4a3a68_2_19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g23cff4a3a68_2_19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g23cff4a3a68_2_19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g23cff4a3a68_2_1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g23cff4a3a68_2_19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86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g23cff4a3a68_2_192"/>
          <p:cNvSpPr txBox="1"/>
          <p:nvPr/>
        </p:nvSpPr>
        <p:spPr>
          <a:xfrm>
            <a:off x="2251950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quintal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g23cff4a3a68_2_192"/>
          <p:cNvSpPr txBox="1"/>
          <p:nvPr/>
        </p:nvSpPr>
        <p:spPr>
          <a:xfrm>
            <a:off x="3179275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0,01 quintal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g23cff4a3a68_2_192"/>
          <p:cNvSpPr txBox="1"/>
          <p:nvPr/>
        </p:nvSpPr>
        <p:spPr>
          <a:xfrm>
            <a:off x="5895210" y="374912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 tonne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Google Shape;53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627;g23cff4a3a68_2_286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kg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6638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1" name="Google Shape;531;g23cff4a3a68_2_3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g23cff4a3a68_2_32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g23cff4a3a68_2_32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g23cff4a3a68_2_3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g23cff4a3a68_2_32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g23cff4a3a68_2_32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g23cff4a3a68_2_32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g23cff4a3a68_2_32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g23cff4a3a68_2_32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g23cff4a3a68_2_32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g23cff4a3a68_2_32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19206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4560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70883" y="4888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4560" y="21289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70883" y="21289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487;g23cff4a3a68_2_192"/>
          <p:cNvSpPr txBox="1"/>
          <p:nvPr/>
        </p:nvSpPr>
        <p:spPr>
          <a:xfrm>
            <a:off x="2251950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quintal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488;g23cff4a3a68_2_192"/>
          <p:cNvSpPr txBox="1"/>
          <p:nvPr/>
        </p:nvSpPr>
        <p:spPr>
          <a:xfrm>
            <a:off x="3179275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 </a:t>
            </a: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quintal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494;g23cff4a3a68_2_192"/>
          <p:cNvSpPr txBox="1"/>
          <p:nvPr/>
        </p:nvSpPr>
        <p:spPr>
          <a:xfrm>
            <a:off x="5895210" y="374912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 tonne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627;g23cff4a3a68_2_286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kg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1" name="Google Shape;531;g23cff4a3a68_2_3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g23cff4a3a68_2_32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g23cff4a3a68_2_32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g23cff4a3a68_2_3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g23cff4a3a68_2_32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g23cff4a3a68_2_32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g23cff4a3a68_2_32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g23cff4a3a68_2_32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g23cff4a3a68_2_32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g23cff4a3a68_2_32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g23cff4a3a68_2_32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19206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4560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70883" y="4888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4560" y="21289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70883" y="21289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487;g23cff4a3a68_2_192"/>
          <p:cNvSpPr txBox="1"/>
          <p:nvPr/>
        </p:nvSpPr>
        <p:spPr>
          <a:xfrm>
            <a:off x="2251950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quintal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488;g23cff4a3a68_2_192"/>
          <p:cNvSpPr txBox="1"/>
          <p:nvPr/>
        </p:nvSpPr>
        <p:spPr>
          <a:xfrm>
            <a:off x="3179275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0,01 quintal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494;g23cff4a3a68_2_192"/>
          <p:cNvSpPr txBox="1"/>
          <p:nvPr/>
        </p:nvSpPr>
        <p:spPr>
          <a:xfrm>
            <a:off x="5895210" y="374912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 tonne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627;g23cff4a3a68_2_286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kg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8793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8" name="Google Shape;568;g23cff4a3a68_2_38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g23cff4a3a68_2_38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g23cff4a3a68_2_3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g23cff4a3a68_2_38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g23cff4a3a68_2_38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g23cff4a3a68_2_38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g23cff4a3a68_2_38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g23cff4a3a68_2_38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g23cff4a3a68_2_38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g23cff4a3a68_2_38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g23cff4a3a68_2_38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g23cff4a3a68_2_38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g23cff4a3a68_2_38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487;g23cff4a3a68_2_192"/>
          <p:cNvSpPr txBox="1"/>
          <p:nvPr/>
        </p:nvSpPr>
        <p:spPr>
          <a:xfrm>
            <a:off x="2251950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quintal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488;g23cff4a3a68_2_192"/>
          <p:cNvSpPr txBox="1"/>
          <p:nvPr/>
        </p:nvSpPr>
        <p:spPr>
          <a:xfrm>
            <a:off x="3179275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 </a:t>
            </a: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quintal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94;g23cff4a3a68_2_192"/>
          <p:cNvSpPr txBox="1"/>
          <p:nvPr/>
        </p:nvSpPr>
        <p:spPr>
          <a:xfrm>
            <a:off x="5895210" y="374912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 tonne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53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91;g23cff4a3a68_2_38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70883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92;g23cff4a3a68_2_38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560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49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9206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51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70883" y="4888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52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560" y="212890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627;g23cff4a3a68_2_286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kg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8" name="Google Shape;568;g23cff4a3a68_2_38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g23cff4a3a68_2_38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g23cff4a3a68_2_3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g23cff4a3a68_2_38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g23cff4a3a68_2_38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g23cff4a3a68_2_38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g23cff4a3a68_2_38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g23cff4a3a68_2_38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g23cff4a3a68_2_38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g23cff4a3a68_2_38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g23cff4a3a68_2_38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g23cff4a3a68_2_38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g23cff4a3a68_2_38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487;g23cff4a3a68_2_192"/>
          <p:cNvSpPr txBox="1"/>
          <p:nvPr/>
        </p:nvSpPr>
        <p:spPr>
          <a:xfrm>
            <a:off x="2251950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quintal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488;g23cff4a3a68_2_192"/>
          <p:cNvSpPr txBox="1"/>
          <p:nvPr/>
        </p:nvSpPr>
        <p:spPr>
          <a:xfrm>
            <a:off x="3179275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0,01 quintal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94;g23cff4a3a68_2_192"/>
          <p:cNvSpPr txBox="1"/>
          <p:nvPr/>
        </p:nvSpPr>
        <p:spPr>
          <a:xfrm>
            <a:off x="5895210" y="374912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 tonne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53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91;g23cff4a3a68_2_38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70883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92;g23cff4a3a68_2_38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560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49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9206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51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70883" y="4888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52;g23cff4a3a68_2_3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560" y="212890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627;g23cff4a3a68_2_286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kg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4056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3" name="Google Shape;603;g23cff4a3a68_2_28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Google Shape;604;g23cff4a3a68_2_28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g23cff4a3a68_2_2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g23cff4a3a68_2_28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g23cff4a3a68_2_28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g23cff4a3a68_2_28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g23cff4a3a68_2_28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g23cff4a3a68_2_28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g23cff4a3a68_2_28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g23cff4a3a68_2_28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g23cff4a3a68_2_28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g23cff4a3a68_2_28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g23cff4a3a68_2_28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487;g23cff4a3a68_2_192"/>
          <p:cNvSpPr txBox="1"/>
          <p:nvPr/>
        </p:nvSpPr>
        <p:spPr>
          <a:xfrm>
            <a:off x="2251950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quintal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488;g23cff4a3a68_2_192"/>
          <p:cNvSpPr txBox="1"/>
          <p:nvPr/>
        </p:nvSpPr>
        <p:spPr>
          <a:xfrm>
            <a:off x="3179275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 </a:t>
            </a: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quintal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94;g23cff4a3a68_2_192"/>
          <p:cNvSpPr txBox="1"/>
          <p:nvPr/>
        </p:nvSpPr>
        <p:spPr>
          <a:xfrm>
            <a:off x="5895210" y="374912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 tonne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" name="Google Shape;53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623;g23cff4a3a68_2_28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184560" y="2124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625;g23cff4a3a68_2_28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370883" y="4888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626;g23cff4a3a68_2_28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25517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591;g23cff4a3a68_2_38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70883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92;g23cff4a3a68_2_38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560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623;g23cff4a3a68_2_286"/>
          <p:cNvSpPr txBox="1"/>
          <p:nvPr/>
        </p:nvSpPr>
        <p:spPr>
          <a:xfrm>
            <a:off x="7692800" y="1487744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627;g23cff4a3a68_2_286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kg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g23cff4a3a68_2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14376" y="5349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3cff4a3a68_2_1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3cff4a3a68_2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3cff4a3a68_2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3cff4a3a68_2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3cff4a3a68_2_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3cff4a3a68_2_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3cff4a3a68_2_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3cff4a3a68_2_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3cff4a3a68_2_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3cff4a3a68_2_1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3cff4a3a68_2_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cff4a3a68_2_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cff4a3a68_2_1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-5400000">
            <a:off x="8910875" y="833991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cff4a3a68_2_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-5400000">
            <a:off x="9000971" y="614085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cff4a3a68_2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6771" y="39515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3cff4a3a68_2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0644" y="39515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3cff4a3a68_2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0644" y="22442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3cff4a3a68_2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0062" y="5254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3cff4a3a68_2_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14376" y="565879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g23cff4a3a68_2_12"/>
          <p:cNvSpPr txBox="1"/>
          <p:nvPr/>
        </p:nvSpPr>
        <p:spPr>
          <a:xfrm>
            <a:off x="95943" y="5093854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ascending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r>
              <a:rPr lang="hu-HU" sz="1800" dirty="0"/>
              <a:t>!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shortest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800" dirty="0"/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119;g237448b787a_0_16"/>
          <p:cNvSpPr txBox="1"/>
          <p:nvPr/>
        </p:nvSpPr>
        <p:spPr>
          <a:xfrm>
            <a:off x="7126225" y="65410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120;g237448b787a_0_16"/>
          <p:cNvSpPr txBox="1"/>
          <p:nvPr/>
        </p:nvSpPr>
        <p:spPr>
          <a:xfrm>
            <a:off x="5417350" y="152061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cm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121;g237448b787a_0_16"/>
          <p:cNvSpPr txBox="1"/>
          <p:nvPr/>
        </p:nvSpPr>
        <p:spPr>
          <a:xfrm>
            <a:off x="4560098" y="325237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dm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122;g237448b787a_0_16"/>
          <p:cNvSpPr txBox="1"/>
          <p:nvPr/>
        </p:nvSpPr>
        <p:spPr>
          <a:xfrm>
            <a:off x="6282621" y="409133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23;g237448b787a_0_16"/>
          <p:cNvSpPr txBox="1"/>
          <p:nvPr/>
        </p:nvSpPr>
        <p:spPr>
          <a:xfrm>
            <a:off x="7983477" y="4953488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km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3" name="Google Shape;603;g23cff4a3a68_2_28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3876634" y="1859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Google Shape;604;g23cff4a3a68_2_28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g23cff4a3a68_2_2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g23cff4a3a68_2_28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g23cff4a3a68_2_28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g23cff4a3a68_2_28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g23cff4a3a68_2_28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g23cff4a3a68_2_28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g23cff4a3a68_2_28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g23cff4a3a68_2_28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g23cff4a3a68_2_28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g23cff4a3a68_2_28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g23cff4a3a68_2_28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623" name="Google Shape;623;g23cff4a3a68_2_286"/>
          <p:cNvSpPr txBox="1"/>
          <p:nvPr/>
        </p:nvSpPr>
        <p:spPr>
          <a:xfrm>
            <a:off x="7692800" y="1487744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g23cff4a3a68_2_286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kg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486;g23cff4a3a68_2_192"/>
          <p:cNvSpPr txBox="1"/>
          <p:nvPr/>
        </p:nvSpPr>
        <p:spPr>
          <a:xfrm>
            <a:off x="3058375" y="233699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487;g23cff4a3a68_2_192"/>
          <p:cNvSpPr txBox="1"/>
          <p:nvPr/>
        </p:nvSpPr>
        <p:spPr>
          <a:xfrm>
            <a:off x="2251950" y="4022417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quintal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488;g23cff4a3a68_2_192"/>
          <p:cNvSpPr txBox="1"/>
          <p:nvPr/>
        </p:nvSpPr>
        <p:spPr>
          <a:xfrm>
            <a:off x="3179275" y="5856938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489;g23cff4a3a68_2_192"/>
          <p:cNvSpPr txBox="1"/>
          <p:nvPr/>
        </p:nvSpPr>
        <p:spPr>
          <a:xfrm>
            <a:off x="5780621" y="3270662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490;g23cff4a3a68_2_192"/>
          <p:cNvSpPr txBox="1"/>
          <p:nvPr/>
        </p:nvSpPr>
        <p:spPr>
          <a:xfrm>
            <a:off x="3966488" y="3257014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 dkg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491;g23cff4a3a68_2_192"/>
          <p:cNvSpPr txBox="1"/>
          <p:nvPr/>
        </p:nvSpPr>
        <p:spPr>
          <a:xfrm>
            <a:off x="1220125" y="5073723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 g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92;g23cff4a3a68_2_192"/>
          <p:cNvSpPr txBox="1"/>
          <p:nvPr/>
        </p:nvSpPr>
        <p:spPr>
          <a:xfrm>
            <a:off x="7728350" y="5856950"/>
            <a:ext cx="99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0,01 quintal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93;g23cff4a3a68_2_192"/>
          <p:cNvSpPr txBox="1"/>
          <p:nvPr/>
        </p:nvSpPr>
        <p:spPr>
          <a:xfrm>
            <a:off x="6671275" y="6906276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dkg</a:t>
            </a:r>
            <a:endParaRPr sz="15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94;g23cff4a3a68_2_192"/>
          <p:cNvSpPr txBox="1"/>
          <p:nvPr/>
        </p:nvSpPr>
        <p:spPr>
          <a:xfrm>
            <a:off x="5895210" y="374912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 tonne</a:t>
            </a:r>
            <a:endParaRPr sz="1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" name="Google Shape;531;g23cff4a3a68_2_3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6526" y="3125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532;g23cff4a3a68_2_3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5517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561;g23cff4a3a68_2_3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284338" y="3289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623;g23cff4a3a68_2_28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184560" y="2124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625;g23cff4a3a68_2_28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370883" y="4888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626;g23cff4a3a68_2_28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25517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591;g23cff4a3a68_2_38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70883" y="21288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92;g23cff4a3a68_2_38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560" y="671155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190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7" name="Google Shape;637;g23dda326a09_0_39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8" name="Google Shape;638;g23dda326a09_0_39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9" name="Google Shape;639;g23dda326a09_0_39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0" name="Google Shape;640;g23dda326a09_0_39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1" name="Google Shape;641;g23dda326a09_0_39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2" name="Google Shape;642;g23dda326a09_0_39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3" name="Google Shape;643;g23dda326a09_0_39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4" name="Google Shape;644;g23dda326a09_0_39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5" name="Google Shape;645;g23dda326a09_0_39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6" name="Google Shape;646;g23dda326a09_0_39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7" name="Google Shape;647;g23dda326a09_0_39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8" name="Google Shape;648;g23dda326a09_0_39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9" name="Google Shape;649;g23dda326a09_0_39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753398">
            <a:off x="3417398" y="6087706"/>
            <a:ext cx="239554" cy="931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0" name="Google Shape;650;g23dda326a09_0_39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3824" y="651429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652" name="Google Shape;652;g23dda326a09_0_399"/>
          <p:cNvSpPr txBox="1"/>
          <p:nvPr/>
        </p:nvSpPr>
        <p:spPr>
          <a:xfrm>
            <a:off x="3619892" y="1481243"/>
            <a:ext cx="1061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3" name="Google Shape;653;g23dda326a09_0_399"/>
          <p:cNvSpPr txBox="1"/>
          <p:nvPr/>
        </p:nvSpPr>
        <p:spPr>
          <a:xfrm>
            <a:off x="7028887" y="4850316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4" name="Google Shape;654;g23dda326a09_0_399"/>
          <p:cNvSpPr txBox="1"/>
          <p:nvPr/>
        </p:nvSpPr>
        <p:spPr>
          <a:xfrm>
            <a:off x="7893697" y="2299599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5" name="Google Shape;655;g23dda326a09_0_399"/>
          <p:cNvSpPr txBox="1"/>
          <p:nvPr/>
        </p:nvSpPr>
        <p:spPr>
          <a:xfrm>
            <a:off x="3558423" y="3160548"/>
            <a:ext cx="11751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10.000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6" name="Google Shape;656;g23dda326a09_0_39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520819">
            <a:off x="3844016" y="6546043"/>
            <a:ext cx="576620" cy="657098"/>
          </a:xfrm>
          <a:prstGeom prst="rect">
            <a:avLst/>
          </a:prstGeom>
          <a:noFill/>
          <a:ln>
            <a:noFill/>
          </a:ln>
        </p:spPr>
      </p:pic>
      <p:sp>
        <p:nvSpPr>
          <p:cNvPr id="657" name="Google Shape;657;g23dda326a09_0_399"/>
          <p:cNvSpPr txBox="1"/>
          <p:nvPr/>
        </p:nvSpPr>
        <p:spPr>
          <a:xfrm>
            <a:off x="92131" y="5054010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shortest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686;g23dda326a09_0_4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049643" y="51272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2" name="Google Shape;662;g23dda326a09_0_44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3" name="Google Shape;663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4" name="Google Shape;664;g23dda326a09_0_4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5" name="Google Shape;665;g23dda326a09_0_4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6" name="Google Shape;666;g23dda326a09_0_4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7" name="Google Shape;667;g23dda326a09_0_4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8" name="Google Shape;668;g23dda326a09_0_44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Google Shape;669;g23dda326a09_0_44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Google Shape;670;g23dda326a09_0_44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Google Shape;671;g23dda326a09_0_44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2" name="Google Shape;672;g23dda326a09_0_44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3" name="Google Shape;673;g23dda326a09_0_4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g23dda326a09_0_44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753398">
            <a:off x="3417398" y="6087706"/>
            <a:ext cx="239554" cy="931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5" name="Google Shape;675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5493" y="22359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6" name="Google Shape;676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07761" y="22359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Google Shape;677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92816" y="56488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33824" y="39290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9" name="Google Shape;679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33824" y="5127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0" name="Google Shape;680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3462" y="22359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1" name="Google Shape;681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07761" y="39290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6" name="Google Shape;686;g23dda326a09_0_4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049643" y="5127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7" name="Google Shape;687;g23dda326a09_0_4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3824" y="6514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8" name="Google Shape;688;g23dda326a09_0_44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520819">
            <a:off x="3844016" y="6546043"/>
            <a:ext cx="576620" cy="657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9" name="Google Shape;689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5493" y="564884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690" name="Google Shape;690;g23dda326a09_0_447"/>
          <p:cNvSpPr txBox="1"/>
          <p:nvPr/>
        </p:nvSpPr>
        <p:spPr>
          <a:xfrm>
            <a:off x="92131" y="5054010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shortest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652;g23dda326a09_0_399"/>
          <p:cNvSpPr txBox="1"/>
          <p:nvPr/>
        </p:nvSpPr>
        <p:spPr>
          <a:xfrm>
            <a:off x="3619892" y="1481243"/>
            <a:ext cx="1061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653;g23dda326a09_0_399"/>
          <p:cNvSpPr txBox="1"/>
          <p:nvPr/>
        </p:nvSpPr>
        <p:spPr>
          <a:xfrm>
            <a:off x="7028887" y="4850316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654;g23dda326a09_0_399"/>
          <p:cNvSpPr txBox="1"/>
          <p:nvPr/>
        </p:nvSpPr>
        <p:spPr>
          <a:xfrm>
            <a:off x="7893697" y="2299599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655;g23dda326a09_0_399"/>
          <p:cNvSpPr txBox="1"/>
          <p:nvPr/>
        </p:nvSpPr>
        <p:spPr>
          <a:xfrm>
            <a:off x="3558423" y="3160548"/>
            <a:ext cx="11751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10.000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5" name="Google Shape;695;g23dda326a09_0_50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6" name="Google Shape;696;g23dda326a09_0_50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7" name="Google Shape;697;g23dda326a09_0_5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8" name="Google Shape;698;g23dda326a09_0_5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9" name="Google Shape;699;g23dda326a09_0_5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0" name="Google Shape;700;g23dda326a09_0_5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1" name="Google Shape;701;g23dda326a09_0_50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2" name="Google Shape;702;g23dda326a09_0_50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3" name="Google Shape;703;g23dda326a09_0_5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4" name="Google Shape;704;g23dda326a09_0_50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5" name="Google Shape;705;g23dda326a09_0_5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6" name="Google Shape;706;g23dda326a09_0_50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7" name="Google Shape;707;g23dda326a09_0_50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753398">
            <a:off x="3417398" y="6087706"/>
            <a:ext cx="239554" cy="931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" name="Google Shape;717;g23dda326a09_0_5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3824" y="6514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8" name="Google Shape;718;g23dda326a09_0_5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520819">
            <a:off x="3844016" y="6546043"/>
            <a:ext cx="576620" cy="657098"/>
          </a:xfrm>
          <a:prstGeom prst="rect">
            <a:avLst/>
          </a:prstGeom>
          <a:noFill/>
          <a:ln>
            <a:noFill/>
          </a:ln>
        </p:spPr>
      </p:pic>
      <p:sp>
        <p:nvSpPr>
          <p:cNvPr id="723" name="Google Shape;723;g23dda326a09_0_503"/>
          <p:cNvSpPr txBox="1"/>
          <p:nvPr/>
        </p:nvSpPr>
        <p:spPr>
          <a:xfrm>
            <a:off x="92131" y="5054010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shortest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652;g23dda326a09_0_399"/>
          <p:cNvSpPr txBox="1"/>
          <p:nvPr/>
        </p:nvSpPr>
        <p:spPr>
          <a:xfrm>
            <a:off x="3619892" y="1481243"/>
            <a:ext cx="1061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653;g23dda326a09_0_399"/>
          <p:cNvSpPr txBox="1"/>
          <p:nvPr/>
        </p:nvSpPr>
        <p:spPr>
          <a:xfrm>
            <a:off x="7028887" y="4850316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654;g23dda326a09_0_399"/>
          <p:cNvSpPr txBox="1"/>
          <p:nvPr/>
        </p:nvSpPr>
        <p:spPr>
          <a:xfrm>
            <a:off x="7893697" y="2299599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655;g23dda326a09_0_399"/>
          <p:cNvSpPr txBox="1"/>
          <p:nvPr/>
        </p:nvSpPr>
        <p:spPr>
          <a:xfrm>
            <a:off x="3558423" y="3160548"/>
            <a:ext cx="11751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10.000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686;g23dda326a09_0_4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049643" y="5127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675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5493" y="22359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679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33824" y="5127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680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3462" y="22359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689;g23dda326a09_0_4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5493" y="56488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708;g23dda326a09_0_5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480421" y="56488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709;g23dda326a09_0_5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441" y="22359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710;g23dda326a09_0_5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441" y="3948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711;g23dda326a09_0_5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633824" y="394842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8" name="Google Shape;728;g23dda326a09_0_55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9" name="Google Shape;729;g23dda326a09_0_5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0" name="Google Shape;730;g23dda326a09_0_5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1" name="Google Shape;731;g23dda326a09_0_55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2" name="Google Shape;732;g23dda326a09_0_55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3" name="Google Shape;733;g23dda326a09_0_55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4" name="Google Shape;734;g23dda326a09_0_55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5" name="Google Shape;735;g23dda326a09_0_55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6" name="Google Shape;736;g23dda326a09_0_55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7" name="Google Shape;737;g23dda326a09_0_55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8" name="Google Shape;738;g23dda326a09_0_55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9" name="Google Shape;739;g23dda326a09_0_55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0" name="Google Shape;740;g23dda326a09_0_55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753398">
            <a:off x="3417398" y="6087706"/>
            <a:ext cx="239554" cy="931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1" name="Google Shape;741;g23dda326a09_0_55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520819">
            <a:off x="3844016" y="6546043"/>
            <a:ext cx="576620" cy="657098"/>
          </a:xfrm>
          <a:prstGeom prst="rect">
            <a:avLst/>
          </a:prstGeom>
          <a:noFill/>
          <a:ln>
            <a:noFill/>
          </a:ln>
        </p:spPr>
      </p:pic>
      <p:sp>
        <p:nvSpPr>
          <p:cNvPr id="746" name="Google Shape;746;g23dda326a09_0_559"/>
          <p:cNvSpPr txBox="1"/>
          <p:nvPr/>
        </p:nvSpPr>
        <p:spPr>
          <a:xfrm>
            <a:off x="773879" y="4649187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2" name="Google Shape;752;g23dda326a09_0_5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3824" y="651429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757" name="Google Shape;757;g23dda326a09_0_559"/>
          <p:cNvSpPr txBox="1"/>
          <p:nvPr/>
        </p:nvSpPr>
        <p:spPr>
          <a:xfrm>
            <a:off x="92131" y="5054010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shortest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652;g23dda326a09_0_399"/>
          <p:cNvSpPr txBox="1"/>
          <p:nvPr/>
        </p:nvSpPr>
        <p:spPr>
          <a:xfrm>
            <a:off x="3619892" y="1481243"/>
            <a:ext cx="1061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653;g23dda326a09_0_399"/>
          <p:cNvSpPr txBox="1"/>
          <p:nvPr/>
        </p:nvSpPr>
        <p:spPr>
          <a:xfrm>
            <a:off x="7028887" y="4850316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655;g23dda326a09_0_399"/>
          <p:cNvSpPr txBox="1"/>
          <p:nvPr/>
        </p:nvSpPr>
        <p:spPr>
          <a:xfrm>
            <a:off x="3558423" y="3160548"/>
            <a:ext cx="11751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10.000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686;g23dda326a09_0_4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049643" y="5127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708;g23dda326a09_0_5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480421" y="56488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709;g23dda326a09_0_5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441" y="22359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710;g23dda326a09_0_5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441" y="3948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711;g23dda326a09_0_5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633824" y="39484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654;g23dda326a09_0_399"/>
          <p:cNvSpPr txBox="1"/>
          <p:nvPr/>
        </p:nvSpPr>
        <p:spPr>
          <a:xfrm>
            <a:off x="7893697" y="2299599"/>
            <a:ext cx="10617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" name="Google Shape;742;g23dda326a09_0_55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96520" y="56488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743;g23dda326a09_0_55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6520" y="22268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744;g23dda326a09_0_55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954" y="22268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745;g23dda326a09_0_55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633824" y="51272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2" name="Google Shape;762;g23dda326a09_0_5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3" name="Google Shape;763;g23dda326a09_0_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4" name="Google Shape;764;g23dda326a09_0_5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5" name="Google Shape;765;g23dda326a09_0_5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6" name="Google Shape;766;g23dda326a09_0_5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7" name="Google Shape;767;g23dda326a09_0_5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Google Shape;768;g23dda326a09_0_5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9" name="Google Shape;769;g23dda326a09_0_5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0" name="Google Shape;770;g23dda326a09_0_5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1" name="Google Shape;771;g23dda326a09_0_5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Google Shape;772;g23dda326a09_0_5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3" name="Google Shape;773;g23dda326a09_0_5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4" name="Google Shape;784;g23dda326a09_0_5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6" name="Google Shape;786;g23dda326a09_0_5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7" name="Google Shape;787;g23dda326a09_0_5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937;g23dda326a09_0_232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2" name="Google Shape;762;g23dda326a09_0_5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3" name="Google Shape;763;g23dda326a09_0_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4" name="Google Shape;764;g23dda326a09_0_5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5" name="Google Shape;765;g23dda326a09_0_5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6" name="Google Shape;766;g23dda326a09_0_5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7" name="Google Shape;767;g23dda326a09_0_5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Google Shape;768;g23dda326a09_0_5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9" name="Google Shape;769;g23dda326a09_0_5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0" name="Google Shape;770;g23dda326a09_0_5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1" name="Google Shape;771;g23dda326a09_0_5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Google Shape;772;g23dda326a09_0_5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3" name="Google Shape;773;g23dda326a09_0_5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4" name="Google Shape;784;g23dda326a09_0_5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6" name="Google Shape;786;g23dda326a09_0_5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7" name="Google Shape;787;g23dda326a09_0_5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9817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937;g23dda326a09_0_232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4039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4" name="Google Shape;824;g23dda326a09_0_10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5" name="Google Shape;825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6" name="Google Shape;826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7" name="Google Shape;827;g23dda326a09_0_1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8" name="Google Shape;828;g23dda326a09_0_10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9" name="Google Shape;829;g23dda326a09_0_10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0" name="Google Shape;830;g23dda326a09_0_10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1" name="Google Shape;831;g23dda326a09_0_10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2" name="Google Shape;832;g23dda326a09_0_10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3" name="Google Shape;833;g23dda326a09_0_10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4" name="Google Shape;834;g23dda326a09_0_10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5" name="Google Shape;835;g23dda326a09_0_10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8" name="Google Shape;838;g23dda326a09_0_10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6" name="Google Shape;856;g23dda326a09_0_10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7" name="Google Shape;857;g23dda326a09_0_1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845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839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34060" y="214489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840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723" y="48805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841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723" y="30594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842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204165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843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9508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844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5283" y="2134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845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5283" y="57845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846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60341" y="397271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937;g23dda326a09_0_232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4" name="Google Shape;824;g23dda326a09_0_10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5" name="Google Shape;825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6" name="Google Shape;826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7" name="Google Shape;827;g23dda326a09_0_1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8" name="Google Shape;828;g23dda326a09_0_10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9" name="Google Shape;829;g23dda326a09_0_10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0" name="Google Shape;830;g23dda326a09_0_10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1" name="Google Shape;831;g23dda326a09_0_10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2" name="Google Shape;832;g23dda326a09_0_10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3" name="Google Shape;833;g23dda326a09_0_10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4" name="Google Shape;834;g23dda326a09_0_10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5" name="Google Shape;835;g23dda326a09_0_10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8" name="Google Shape;838;g23dda326a09_0_10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6" name="Google Shape;856;g23dda326a09_0_10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7" name="Google Shape;857;g23dda326a09_0_1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845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839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34060" y="214489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840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723" y="48805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841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723" y="30594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842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204165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843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9508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844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5283" y="2134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845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5283" y="57845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846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60341" y="397271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937;g23dda326a09_0_232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94782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3" name="Google Shape;863;g23dda326a09_0_17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4" name="Google Shape;864;g23dda326a09_0_1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5" name="Google Shape;865;g23dda326a09_0_17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6" name="Google Shape;866;g23dda326a09_0_17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7" name="Google Shape;867;g23dda326a09_0_17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8" name="Google Shape;868;g23dda326a09_0_17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9" name="Google Shape;869;g23dda326a09_0_17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0" name="Google Shape;870;g23dda326a09_0_17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1" name="Google Shape;871;g23dda326a09_0_17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2" name="Google Shape;872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3" name="Google Shape;873;g23dda326a09_0_17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4" name="Google Shape;874;g23dda326a09_0_17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6" name="Google Shape;876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445283" y="57845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7" name="Google Shape;877;g23dda326a09_0_17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723" y="30506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9" name="Google Shape;879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760341" y="3962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0" name="Google Shape;880;g23dda326a09_0_17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0" name="Google Shape;890;g23dda326a09_0_17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1" name="Google Shape;891;g23dda326a09_0_17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6" name="Google Shape;896;g23dda326a09_0_17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34060" y="213053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845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840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723" y="48805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842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204165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843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9508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844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5283" y="213459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937;g23dda326a09_0_232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g23cff4a3a68_2_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14376" y="5349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3cff4a3a68_2_103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3cff4a3a68_2_1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3cff4a3a68_2_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3cff4a3a68_2_1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3cff4a3a68_2_1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3cff4a3a68_2_1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3cff4a3a68_2_10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3cff4a3a68_2_10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3cff4a3a68_2_1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3cff4a3a68_2_10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3cff4a3a68_2_1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3cff4a3a68_2_10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3cff4a3a68_2_103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-5400000">
            <a:off x="8910875" y="833991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3cff4a3a68_2_1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-5400000">
            <a:off x="9000971" y="614085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3cff4a3a68_2_1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8804" y="39410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23cff4a3a68_2_1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8804" y="22442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23cff4a3a68_2_10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14376" y="565879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23cff4a3a68_2_1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0062" y="5254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3cff4a3a68_2_1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6771" y="395156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g23cff4a3a68_2_103"/>
          <p:cNvSpPr txBox="1"/>
          <p:nvPr/>
        </p:nvSpPr>
        <p:spPr>
          <a:xfrm>
            <a:off x="95943" y="5093854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ascending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r>
              <a:rPr lang="hu-HU" sz="1800" dirty="0"/>
              <a:t>!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shortest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800" dirty="0"/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119;g237448b787a_0_16"/>
          <p:cNvSpPr txBox="1"/>
          <p:nvPr/>
        </p:nvSpPr>
        <p:spPr>
          <a:xfrm>
            <a:off x="7126225" y="65410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120;g237448b787a_0_16"/>
          <p:cNvSpPr txBox="1"/>
          <p:nvPr/>
        </p:nvSpPr>
        <p:spPr>
          <a:xfrm>
            <a:off x="5417350" y="152061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cm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121;g237448b787a_0_16"/>
          <p:cNvSpPr txBox="1"/>
          <p:nvPr/>
        </p:nvSpPr>
        <p:spPr>
          <a:xfrm>
            <a:off x="4560098" y="325237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dm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122;g237448b787a_0_16"/>
          <p:cNvSpPr txBox="1"/>
          <p:nvPr/>
        </p:nvSpPr>
        <p:spPr>
          <a:xfrm>
            <a:off x="6282621" y="409133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23;g237448b787a_0_16"/>
          <p:cNvSpPr txBox="1"/>
          <p:nvPr/>
        </p:nvSpPr>
        <p:spPr>
          <a:xfrm>
            <a:off x="7983477" y="4953488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km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3" name="Google Shape;863;g23dda326a09_0_17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4" name="Google Shape;864;g23dda326a09_0_1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5" name="Google Shape;865;g23dda326a09_0_17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6" name="Google Shape;866;g23dda326a09_0_17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7" name="Google Shape;867;g23dda326a09_0_17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8" name="Google Shape;868;g23dda326a09_0_17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9" name="Google Shape;869;g23dda326a09_0_17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0" name="Google Shape;870;g23dda326a09_0_17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1" name="Google Shape;871;g23dda326a09_0_17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2" name="Google Shape;872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3" name="Google Shape;873;g23dda326a09_0_17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4" name="Google Shape;874;g23dda326a09_0_17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6" name="Google Shape;876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445283" y="57845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7" name="Google Shape;877;g23dda326a09_0_17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723" y="30506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9" name="Google Shape;879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760341" y="3962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0" name="Google Shape;880;g23dda326a09_0_17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0" name="Google Shape;890;g23dda326a09_0_17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1" name="Google Shape;891;g23dda326a09_0_17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6" name="Google Shape;896;g23dda326a09_0_17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34060" y="213053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845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840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4723" y="48805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842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204165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843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9508" y="301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844;g23dda326a09_0_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5283" y="213459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937;g23dda326a09_0_232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6127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2" name="Google Shape;902;g23dda326a09_0_23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3" name="Google Shape;903;g23dda326a09_0_2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4" name="Google Shape;904;g23dda326a09_0_2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5" name="Google Shape;905;g23dda326a09_0_23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6" name="Google Shape;906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7" name="Google Shape;907;g23dda326a09_0_2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8" name="Google Shape;908;g23dda326a09_0_2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9" name="Google Shape;909;g23dda326a09_0_23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0" name="Google Shape;910;g23dda326a09_0_23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1" name="Google Shape;911;g23dda326a09_0_23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2" name="Google Shape;912;g23dda326a09_0_23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3" name="Google Shape;913;g23dda326a09_0_23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3" name="Google Shape;923;g23dda326a09_0_23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4" name="Google Shape;934;g23dda326a09_0_23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5" name="Google Shape;935;g23dda326a09_0_23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8452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876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445283" y="57845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877;g23dda326a09_0_17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723" y="30506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879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760341" y="3962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896;g23dda326a09_0_17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34060" y="21305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916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3144" y="3038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917;g23dda326a09_0_2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276723" y="3038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918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5283" y="21305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921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3144" y="488586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924;g23dda326a09_0_232"/>
          <p:cNvSpPr txBox="1"/>
          <p:nvPr/>
        </p:nvSpPr>
        <p:spPr>
          <a:xfrm>
            <a:off x="7669841" y="1459469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937;g23dda326a09_0_232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2" name="Google Shape;902;g23dda326a09_0_23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3" name="Google Shape;903;g23dda326a09_0_2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4" name="Google Shape;904;g23dda326a09_0_2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5" name="Google Shape;905;g23dda326a09_0_23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6" name="Google Shape;906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7" name="Google Shape;907;g23dda326a09_0_2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8" name="Google Shape;908;g23dda326a09_0_2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9" name="Google Shape;909;g23dda326a09_0_23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0" name="Google Shape;910;g23dda326a09_0_23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1" name="Google Shape;911;g23dda326a09_0_23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2" name="Google Shape;912;g23dda326a09_0_23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3" name="Google Shape;913;g23dda326a09_0_23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3" name="Google Shape;923;g23dda326a09_0_23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347500" y="6138738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924" name="Google Shape;924;g23dda326a09_0_232"/>
          <p:cNvSpPr txBox="1"/>
          <p:nvPr/>
        </p:nvSpPr>
        <p:spPr>
          <a:xfrm>
            <a:off x="7669841" y="1459469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4" name="Google Shape;934;g23dda326a09_0_23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5645" y="673707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5" name="Google Shape;935;g23dda326a09_0_23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45283" y="669387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937" name="Google Shape;937;g23dda326a09_0_232"/>
          <p:cNvSpPr txBox="1"/>
          <p:nvPr/>
        </p:nvSpPr>
        <p:spPr>
          <a:xfrm>
            <a:off x="7132708" y="328946"/>
            <a:ext cx="2189100" cy="10002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1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9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hu-HU" sz="190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9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Google Shape;837;g23dda326a0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65069" y="578452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775;g23dda326a09_0_54"/>
          <p:cNvSpPr txBox="1"/>
          <p:nvPr/>
        </p:nvSpPr>
        <p:spPr>
          <a:xfrm>
            <a:off x="2212190" y="1315531"/>
            <a:ext cx="1061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0,01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76;g23dda326a09_0_54"/>
          <p:cNvSpPr txBox="1"/>
          <p:nvPr/>
        </p:nvSpPr>
        <p:spPr>
          <a:xfrm>
            <a:off x="5821960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777;g23dda326a09_0_54"/>
          <p:cNvSpPr txBox="1"/>
          <p:nvPr/>
        </p:nvSpPr>
        <p:spPr>
          <a:xfrm>
            <a:off x="764824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78;g23dda326a09_0_54"/>
          <p:cNvSpPr txBox="1"/>
          <p:nvPr/>
        </p:nvSpPr>
        <p:spPr>
          <a:xfrm>
            <a:off x="3145827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10000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79;g23dda326a09_0_54"/>
          <p:cNvSpPr txBox="1"/>
          <p:nvPr/>
        </p:nvSpPr>
        <p:spPr>
          <a:xfrm>
            <a:off x="5009916" y="328946"/>
            <a:ext cx="911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0,1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780;g23dda326a09_0_54"/>
          <p:cNvSpPr txBox="1"/>
          <p:nvPr/>
        </p:nvSpPr>
        <p:spPr>
          <a:xfrm>
            <a:off x="3209563" y="6875719"/>
            <a:ext cx="91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 dm</a:t>
            </a: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781;g23dda326a09_0_54"/>
          <p:cNvSpPr txBox="1"/>
          <p:nvPr/>
        </p:nvSpPr>
        <p:spPr>
          <a:xfrm>
            <a:off x="7712139" y="4022275"/>
            <a:ext cx="1011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782;g23dda326a09_0_54"/>
          <p:cNvSpPr txBox="1"/>
          <p:nvPr/>
        </p:nvSpPr>
        <p:spPr>
          <a:xfrm>
            <a:off x="5858712" y="5809349"/>
            <a:ext cx="10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783;g23dda326a09_0_54"/>
          <p:cNvSpPr txBox="1"/>
          <p:nvPr/>
        </p:nvSpPr>
        <p:spPr>
          <a:xfrm>
            <a:off x="2263790" y="332000"/>
            <a:ext cx="9585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784;g23dda326a09_0_54"/>
          <p:cNvSpPr txBox="1"/>
          <p:nvPr/>
        </p:nvSpPr>
        <p:spPr>
          <a:xfrm>
            <a:off x="1275751" y="3089170"/>
            <a:ext cx="1112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0,001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endParaRPr sz="18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876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445283" y="57845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877;g23dda326a09_0_17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723" y="30506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879;g23dda326a09_0_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760341" y="3962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896;g23dda326a09_0_17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34060" y="21305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916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3144" y="3038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917;g23dda326a09_0_2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276723" y="3038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918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5283" y="21305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921;g23dda326a09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3144" y="4885866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663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g23cff4a3a68_2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14376" y="5349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3cff4a3a68_2_4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3cff4a3a68_2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3cff4a3a68_2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23cff4a3a68_2_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23cff4a3a68_2_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23cff4a3a68_2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3cff4a3a68_2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3cff4a3a68_2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3cff4a3a68_2_4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3cff4a3a68_2_4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3cff4a3a68_2_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3cff4a3a68_2_4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3cff4a3a68_2_4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-5400000">
            <a:off x="8910875" y="833991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3cff4a3a68_2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0062" y="5254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3cff4a3a68_2_4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86778" y="39314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3cff4a3a68_2_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-5400000">
            <a:off x="9000971" y="614085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g23cff4a3a68_2_41"/>
          <p:cNvSpPr txBox="1"/>
          <p:nvPr/>
        </p:nvSpPr>
        <p:spPr>
          <a:xfrm>
            <a:off x="883125" y="4681525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4" name="Google Shape;214;g23cff4a3a68_2_4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14376" y="565879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3cff4a3a68_2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8804" y="22442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3cff4a3a68_2_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8804" y="394103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g23cff4a3a68_2_41"/>
          <p:cNvSpPr txBox="1"/>
          <p:nvPr/>
        </p:nvSpPr>
        <p:spPr>
          <a:xfrm>
            <a:off x="95943" y="5093854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ascending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r>
              <a:rPr lang="hu-HU" sz="1800" dirty="0"/>
              <a:t>!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shortest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800" dirty="0"/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119;g237448b787a_0_16"/>
          <p:cNvSpPr txBox="1"/>
          <p:nvPr/>
        </p:nvSpPr>
        <p:spPr>
          <a:xfrm>
            <a:off x="7126225" y="65410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120;g237448b787a_0_16"/>
          <p:cNvSpPr txBox="1"/>
          <p:nvPr/>
        </p:nvSpPr>
        <p:spPr>
          <a:xfrm>
            <a:off x="5417350" y="1520610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cm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121;g237448b787a_0_16"/>
          <p:cNvSpPr txBox="1"/>
          <p:nvPr/>
        </p:nvSpPr>
        <p:spPr>
          <a:xfrm>
            <a:off x="4560098" y="325237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dm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22;g237448b787a_0_16"/>
          <p:cNvSpPr txBox="1"/>
          <p:nvPr/>
        </p:nvSpPr>
        <p:spPr>
          <a:xfrm>
            <a:off x="6282621" y="4091335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m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123;g237448b787a_0_16"/>
          <p:cNvSpPr txBox="1"/>
          <p:nvPr/>
        </p:nvSpPr>
        <p:spPr>
          <a:xfrm>
            <a:off x="7983477" y="4953488"/>
            <a:ext cx="870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km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g23cff4a3a68_3_8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23cff4a3a68_3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3cff4a3a68_3_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g23cff4a3a68_3_8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23cff4a3a68_3_8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23cff4a3a68_3_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23cff4a3a68_3_8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23cff4a3a68_3_8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23cff4a3a68_3_8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23cff4a3a68_3_8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23cff4a3a68_3_8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23cff4a3a68_3_8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23cff4a3a68_3_8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86885" y="6591869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g23cff4a3a68_3_80"/>
          <p:cNvSpPr txBox="1"/>
          <p:nvPr/>
        </p:nvSpPr>
        <p:spPr>
          <a:xfrm>
            <a:off x="8846657" y="3137801"/>
            <a:ext cx="8511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g23cff4a3a68_3_80"/>
          <p:cNvSpPr txBox="1"/>
          <p:nvPr/>
        </p:nvSpPr>
        <p:spPr>
          <a:xfrm>
            <a:off x="7115548" y="5682091"/>
            <a:ext cx="9072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hour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23cff4a3a68_3_80"/>
          <p:cNvSpPr txBox="1"/>
          <p:nvPr/>
        </p:nvSpPr>
        <p:spPr>
          <a:xfrm>
            <a:off x="5403742" y="4842153"/>
            <a:ext cx="9072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day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g23cff4a3a68_3_80"/>
          <p:cNvSpPr txBox="1"/>
          <p:nvPr/>
        </p:nvSpPr>
        <p:spPr>
          <a:xfrm>
            <a:off x="3639750" y="561432"/>
            <a:ext cx="1020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g23cff4a3a68_3_80"/>
          <p:cNvSpPr txBox="1"/>
          <p:nvPr/>
        </p:nvSpPr>
        <p:spPr>
          <a:xfrm>
            <a:off x="4524954" y="3136880"/>
            <a:ext cx="951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1" name="Google Shape;241;g23cff4a3a68_3_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5146" y="6487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3cff4a3a68_3_8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4621700" y="5957938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g23cff4a3a68_3_80"/>
          <p:cNvSpPr txBox="1"/>
          <p:nvPr/>
        </p:nvSpPr>
        <p:spPr>
          <a:xfrm>
            <a:off x="6128757" y="2267881"/>
            <a:ext cx="11868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month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23cff4a3a68_3_80"/>
          <p:cNvSpPr txBox="1"/>
          <p:nvPr/>
        </p:nvSpPr>
        <p:spPr>
          <a:xfrm>
            <a:off x="95943" y="5093854"/>
            <a:ext cx="2582100" cy="123106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descending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r>
              <a:rPr lang="hu-HU" sz="1800" dirty="0"/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70;g23cff4a3a68_5_13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08437" y="50967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g23cff4a3a68_5_13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23cff4a3a68_5_13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23cff4a3a68_5_1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23cff4a3a68_5_13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23cff4a3a68_5_13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23cff4a3a68_5_13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3cff4a3a68_5_13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3cff4a3a68_5_13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3cff4a3a68_5_13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3cff4a3a68_5_13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3cff4a3a68_5_13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23cff4a3a68_5_13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4621700" y="59579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42095" y="52050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4243" y="1388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82596" y="308872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55905" y="650992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08437" y="56477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42095" y="48065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3943" y="47928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9082" y="513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23cff4a3a68_5_13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08437" y="5096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23cff4a3a68_5_13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5146" y="6487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61498" y="307945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g23cff4a3a68_5_133"/>
          <p:cNvSpPr txBox="1"/>
          <p:nvPr/>
        </p:nvSpPr>
        <p:spPr>
          <a:xfrm>
            <a:off x="95943" y="5093854"/>
            <a:ext cx="2582100" cy="123106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descending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0" name="Google Shape;280;g23cff4a3a68_5_13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86885" y="6591869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236;g23cff4a3a68_3_80"/>
          <p:cNvSpPr txBox="1"/>
          <p:nvPr/>
        </p:nvSpPr>
        <p:spPr>
          <a:xfrm>
            <a:off x="8846657" y="3137801"/>
            <a:ext cx="8511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37;g23cff4a3a68_3_80"/>
          <p:cNvSpPr txBox="1"/>
          <p:nvPr/>
        </p:nvSpPr>
        <p:spPr>
          <a:xfrm>
            <a:off x="7115548" y="5682091"/>
            <a:ext cx="9072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hour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38;g23cff4a3a68_3_80"/>
          <p:cNvSpPr txBox="1"/>
          <p:nvPr/>
        </p:nvSpPr>
        <p:spPr>
          <a:xfrm>
            <a:off x="5403742" y="4842153"/>
            <a:ext cx="9072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day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39;g23cff4a3a68_3_80"/>
          <p:cNvSpPr txBox="1"/>
          <p:nvPr/>
        </p:nvSpPr>
        <p:spPr>
          <a:xfrm>
            <a:off x="3639750" y="561432"/>
            <a:ext cx="1020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40;g23cff4a3a68_3_80"/>
          <p:cNvSpPr txBox="1"/>
          <p:nvPr/>
        </p:nvSpPr>
        <p:spPr>
          <a:xfrm>
            <a:off x="4524954" y="3136880"/>
            <a:ext cx="951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43;g23cff4a3a68_3_80"/>
          <p:cNvSpPr txBox="1"/>
          <p:nvPr/>
        </p:nvSpPr>
        <p:spPr>
          <a:xfrm>
            <a:off x="6128757" y="2267881"/>
            <a:ext cx="11868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month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g23cff4a3a68_5_16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23cff4a3a68_5_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3cff4a3a68_5_1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3cff4a3a68_5_1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3cff4a3a68_5_1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23cff4a3a68_5_1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23cff4a3a68_5_1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23cff4a3a68_5_1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g23cff4a3a68_5_16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g23cff4a3a68_5_16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23cff4a3a68_5_1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3cff4a3a68_5_1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23cff4a3a68_5_16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4621700" y="59579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23cff4a3a68_5_1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5146" y="648765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g23cff4a3a68_5_169"/>
          <p:cNvSpPr txBox="1"/>
          <p:nvPr/>
        </p:nvSpPr>
        <p:spPr>
          <a:xfrm>
            <a:off x="95943" y="5093854"/>
            <a:ext cx="2582100" cy="123106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descending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6" name="Google Shape;316;g23cff4a3a68_5_16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86885" y="6591869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236;g23cff4a3a68_3_80"/>
          <p:cNvSpPr txBox="1"/>
          <p:nvPr/>
        </p:nvSpPr>
        <p:spPr>
          <a:xfrm>
            <a:off x="8846657" y="3137801"/>
            <a:ext cx="8511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37;g23cff4a3a68_3_80"/>
          <p:cNvSpPr txBox="1"/>
          <p:nvPr/>
        </p:nvSpPr>
        <p:spPr>
          <a:xfrm>
            <a:off x="7115548" y="5682091"/>
            <a:ext cx="9072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hour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38;g23cff4a3a68_3_80"/>
          <p:cNvSpPr txBox="1"/>
          <p:nvPr/>
        </p:nvSpPr>
        <p:spPr>
          <a:xfrm>
            <a:off x="5403742" y="4842153"/>
            <a:ext cx="9072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day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39;g23cff4a3a68_3_80"/>
          <p:cNvSpPr txBox="1"/>
          <p:nvPr/>
        </p:nvSpPr>
        <p:spPr>
          <a:xfrm>
            <a:off x="3639750" y="561432"/>
            <a:ext cx="1020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40;g23cff4a3a68_3_80"/>
          <p:cNvSpPr txBox="1"/>
          <p:nvPr/>
        </p:nvSpPr>
        <p:spPr>
          <a:xfrm>
            <a:off x="4524954" y="3136880"/>
            <a:ext cx="951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43;g23cff4a3a68_3_80"/>
          <p:cNvSpPr txBox="1"/>
          <p:nvPr/>
        </p:nvSpPr>
        <p:spPr>
          <a:xfrm>
            <a:off x="6128757" y="2267881"/>
            <a:ext cx="11868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month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263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4243" y="1388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264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82596" y="308872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266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08437" y="56477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268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3943" y="47928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269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9082" y="513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72;g23cff4a3a68_5_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61498" y="30794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70;g23cff4a3a68_5_13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08437" y="5096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343;g23cff4a3a68_5_20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2096" y="5330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344;g23cff4a3a68_5_2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55905" y="650992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352;g23cff4a3a68_5_20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342096" y="480652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" name="Google Shape;321;g23cff4a3a68_5_20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g23cff4a3a68_5_2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g23cff4a3a68_5_20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g23cff4a3a68_5_2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23cff4a3a68_5_20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23cff4a3a68_5_20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g23cff4a3a68_5_20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g23cff4a3a68_5_20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g23cff4a3a68_5_20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g23cff4a3a68_5_20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g23cff4a3a68_5_20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g23cff4a3a68_5_20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g23cff4a3a68_5_20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4621700" y="59579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g23cff4a3a68_5_20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5072" y="30872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g23cff4a3a68_5_20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90967" y="30872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g23cff4a3a68_5_2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94241" y="13952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g23cff4a3a68_5_2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6630" y="5193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g23cff4a3a68_5_2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7161" y="478828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g23cff4a3a68_5_20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7005" y="564455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40" name="Google Shape;340;g23cff4a3a68_5_205"/>
          <p:cNvSpPr txBox="1"/>
          <p:nvPr/>
        </p:nvSpPr>
        <p:spPr>
          <a:xfrm>
            <a:off x="883125" y="4681525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2" name="Google Shape;342;g23cff4a3a68_5_20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5146" y="64876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g23cff4a3a68_5_20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2096" y="5330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g23cff4a3a68_5_2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55905" y="650992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g23cff4a3a68_5_205"/>
          <p:cNvSpPr txBox="1"/>
          <p:nvPr/>
        </p:nvSpPr>
        <p:spPr>
          <a:xfrm>
            <a:off x="95943" y="5093854"/>
            <a:ext cx="2582100" cy="123106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descending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2" name="Google Shape;352;g23cff4a3a68_5_20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342096" y="48065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g23cff4a3a68_5_20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86885" y="6591869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236;g23cff4a3a68_3_80"/>
          <p:cNvSpPr txBox="1"/>
          <p:nvPr/>
        </p:nvSpPr>
        <p:spPr>
          <a:xfrm>
            <a:off x="8846657" y="3137801"/>
            <a:ext cx="8511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37;g23cff4a3a68_3_80"/>
          <p:cNvSpPr txBox="1"/>
          <p:nvPr/>
        </p:nvSpPr>
        <p:spPr>
          <a:xfrm>
            <a:off x="7115548" y="5682091"/>
            <a:ext cx="9072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hour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38;g23cff4a3a68_3_80"/>
          <p:cNvSpPr txBox="1"/>
          <p:nvPr/>
        </p:nvSpPr>
        <p:spPr>
          <a:xfrm>
            <a:off x="5403742" y="4842153"/>
            <a:ext cx="9072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day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39;g23cff4a3a68_3_80"/>
          <p:cNvSpPr txBox="1"/>
          <p:nvPr/>
        </p:nvSpPr>
        <p:spPr>
          <a:xfrm>
            <a:off x="3639750" y="561432"/>
            <a:ext cx="1020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40;g23cff4a3a68_3_80"/>
          <p:cNvSpPr txBox="1"/>
          <p:nvPr/>
        </p:nvSpPr>
        <p:spPr>
          <a:xfrm>
            <a:off x="4524954" y="3136880"/>
            <a:ext cx="951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243;g23cff4a3a68_3_80"/>
          <p:cNvSpPr txBox="1"/>
          <p:nvPr/>
        </p:nvSpPr>
        <p:spPr>
          <a:xfrm>
            <a:off x="6128757" y="2267881"/>
            <a:ext cx="11868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month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270;g23cff4a3a68_5_13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08437" y="50967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Google Shape;358;g23cff4a3a68_2_42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g23cff4a3a68_2_4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g23cff4a3a68_2_4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g23cff4a3a68_2_42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g23cff4a3a68_2_42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g23cff4a3a68_2_42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g23cff4a3a68_2_42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g23cff4a3a68_2_42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g23cff4a3a68_2_42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g23cff4a3a68_2_42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g23cff4a3a68_2_42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g23cff4a3a68_2_42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952095" y="2037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g23cff4a3a68_2_42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8405637">
            <a:off x="4471361" y="951994"/>
            <a:ext cx="239554" cy="931592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g23cff4a3a68_2_428"/>
          <p:cNvSpPr txBox="1"/>
          <p:nvPr/>
        </p:nvSpPr>
        <p:spPr>
          <a:xfrm>
            <a:off x="5215600" y="3297861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10.000 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g23cff4a3a68_2_428"/>
          <p:cNvSpPr txBox="1"/>
          <p:nvPr/>
        </p:nvSpPr>
        <p:spPr>
          <a:xfrm>
            <a:off x="7056075" y="3999177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0,1 quintal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g23cff4a3a68_2_428"/>
          <p:cNvSpPr txBox="1"/>
          <p:nvPr/>
        </p:nvSpPr>
        <p:spPr>
          <a:xfrm>
            <a:off x="7913375" y="1452196"/>
            <a:ext cx="9978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0,01 tonne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g23cff4a3a68_2_428"/>
          <p:cNvSpPr txBox="1"/>
          <p:nvPr/>
        </p:nvSpPr>
        <p:spPr>
          <a:xfrm>
            <a:off x="6089400" y="1567709"/>
            <a:ext cx="1239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1000 dkg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5" name="Google Shape;375;g23cff4a3a68_2_4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68790" y="13732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g23cff4a3a68_2_42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8732536">
            <a:off x="3845885" y="1419606"/>
            <a:ext cx="576619" cy="657098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463;g23cff4a3a68_2_503"/>
          <p:cNvSpPr txBox="1"/>
          <p:nvPr/>
        </p:nvSpPr>
        <p:spPr>
          <a:xfrm>
            <a:off x="92131" y="5054010"/>
            <a:ext cx="2582100" cy="150806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shortest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measurements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hu-HU" sz="18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kg</a:t>
            </a:r>
            <a:r>
              <a:rPr lang="hu-HU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403;g23cff4a3a68_2_4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768790" y="394752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804</Words>
  <Application>Microsoft Office PowerPoint</Application>
  <PresentationFormat>Egyéni</PresentationFormat>
  <Paragraphs>428</Paragraphs>
  <Slides>32</Slides>
  <Notes>32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4</vt:i4>
      </vt:variant>
      <vt:variant>
        <vt:lpstr>Diacímek</vt:lpstr>
      </vt:variant>
      <vt:variant>
        <vt:i4>32</vt:i4>
      </vt:variant>
    </vt:vector>
  </HeadingPairs>
  <TitlesOfParts>
    <vt:vector size="38" baseType="lpstr">
      <vt:lpstr>Arial</vt:lpstr>
      <vt:lpstr>Montserrat</vt:lpstr>
      <vt:lpstr>Simple Light</vt:lpstr>
      <vt:lpstr>Simple Light</vt:lpstr>
      <vt:lpstr>Simple Light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11</cp:revision>
  <dcterms:modified xsi:type="dcterms:W3CDTF">2023-05-17T13:39:19Z</dcterms:modified>
</cp:coreProperties>
</file>