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64" r:id="rId2"/>
    <p:sldId id="256" r:id="rId3"/>
    <p:sldId id="265" r:id="rId4"/>
    <p:sldId id="257" r:id="rId5"/>
    <p:sldId id="266" r:id="rId6"/>
    <p:sldId id="258" r:id="rId7"/>
    <p:sldId id="267" r:id="rId8"/>
    <p:sldId id="259" r:id="rId9"/>
    <p:sldId id="260" r:id="rId10"/>
    <p:sldId id="261" r:id="rId11"/>
    <p:sldId id="262" r:id="rId12"/>
    <p:sldId id="263" r:id="rId13"/>
  </p:sldIdLst>
  <p:sldSz cx="10058400" cy="7772400"/>
  <p:notesSz cx="6858000" cy="9945688"/>
  <p:embeddedFontLst>
    <p:embeddedFont>
      <p:font typeface="Montserrat" panose="020B0604020202020204" charset="-18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ggZmUaBPF9KUWegdfFyOtfUHDpj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 Jiayun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C03E172-78DE-4E85-91FA-0048976DA8CC}">
  <a:tblStyle styleId="{1C03E172-78DE-4E85-91FA-0048976DA8CC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6"/>
  </p:normalViewPr>
  <p:slideViewPr>
    <p:cSldViewPr snapToGrid="0" snapToObjects="1">
      <p:cViewPr>
        <p:scale>
          <a:sx n="100" d="100"/>
          <a:sy n="100" d="100"/>
        </p:scale>
        <p:origin x="1548" y="-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7:20:50.658" idx="1">
    <p:pos x="6000" y="0"/>
    <p:text>Tested, changed one icon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-Z_-yI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7:20:50.658" idx="1">
    <p:pos x="6000" y="0"/>
    <p:text>Tested, changed one icon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-Z_-yI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7:29:02.588" idx="2">
    <p:pos x="6000" y="0"/>
    <p:text>Solution created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-Z_-yM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" name="Google Shape;31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289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22cc1882ae6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g22cc1882ae6_0_13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2cc1882ae6_0_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1" name="Google Shape;251;g22cc1882ae6_0_21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2cc1882ae6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8" name="Google Shape;288;g22cc1882ae6_0_17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" name="Google Shape;31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2cc1882ae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g22cc1882ae6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66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2cc1882ae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g22cc1882ae6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2cc1882ae6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22cc1882ae6_0_9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739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2cc1882ae6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22cc1882ae6_0_9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2cc1882ae6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g22cc1882ae6_0_4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err="1"/>
              <a:t>Interactive</a:t>
            </a:r>
            <a:r>
              <a:rPr lang="hu-HU" dirty="0"/>
              <a:t> </a:t>
            </a:r>
            <a:r>
              <a:rPr lang="hu-HU" dirty="0" err="1"/>
              <a:t>Challenge</a:t>
            </a:r>
            <a:r>
              <a:rPr lang="hu-HU" dirty="0"/>
              <a:t> </a:t>
            </a:r>
            <a:r>
              <a:rPr lang="hu-HU" dirty="0" err="1"/>
              <a:t>Card</a:t>
            </a:r>
            <a:endParaRPr dirty="0"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 dirty="0">
                <a:solidFill>
                  <a:schemeClr val="dk1"/>
                </a:solidFill>
              </a:rPr>
              <a:t>Display </a:t>
            </a:r>
            <a:r>
              <a:rPr lang="hu-HU" dirty="0" err="1">
                <a:solidFill>
                  <a:schemeClr val="dk1"/>
                </a:solidFill>
              </a:rPr>
              <a:t>with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your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classroom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projector</a:t>
            </a:r>
            <a:endParaRPr dirty="0"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 dirty="0" err="1">
                <a:solidFill>
                  <a:schemeClr val="dk1"/>
                </a:solidFill>
              </a:rPr>
              <a:t>Drag</a:t>
            </a:r>
            <a:r>
              <a:rPr lang="hu-HU" dirty="0">
                <a:solidFill>
                  <a:schemeClr val="dk1"/>
                </a:solidFill>
              </a:rPr>
              <a:t> and </a:t>
            </a:r>
            <a:r>
              <a:rPr lang="hu-HU" dirty="0" err="1">
                <a:solidFill>
                  <a:schemeClr val="dk1"/>
                </a:solidFill>
              </a:rPr>
              <a:t>drop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each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color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square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to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create</a:t>
            </a:r>
            <a:r>
              <a:rPr lang="hu-HU" dirty="0">
                <a:solidFill>
                  <a:schemeClr val="dk1"/>
                </a:solidFill>
              </a:rPr>
              <a:t> a </a:t>
            </a:r>
            <a:r>
              <a:rPr lang="hu-HU" dirty="0" err="1">
                <a:solidFill>
                  <a:schemeClr val="dk1"/>
                </a:solidFill>
              </a:rPr>
              <a:t>path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for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indi</a:t>
            </a:r>
            <a:r>
              <a:rPr lang="hu-HU" dirty="0">
                <a:solidFill>
                  <a:schemeClr val="dk1"/>
                </a:solidFill>
              </a:rPr>
              <a:t>.</a:t>
            </a:r>
            <a:endParaRPr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560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2cc1882ae6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g22cc1882ae6_0_4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56b864550857bb6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g156b864550857bb6_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7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7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7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8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{1C03E172-78DE-4E85-91FA-0048976DA8CC}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9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9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3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2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"/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 err="1"/>
              <a:t>Put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systematic</a:t>
            </a:r>
            <a:r>
              <a:rPr lang="hu-HU" dirty="0"/>
              <a:t> </a:t>
            </a:r>
            <a:r>
              <a:rPr lang="hu-HU" dirty="0" err="1"/>
              <a:t>groups</a:t>
            </a:r>
            <a:r>
              <a:rPr lang="hu-HU" dirty="0"/>
              <a:t> in </a:t>
            </a:r>
            <a:r>
              <a:rPr lang="hu-HU" dirty="0" err="1"/>
              <a:t>order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largest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smallest</a:t>
            </a:r>
            <a:r>
              <a:rPr lang="hu-HU" dirty="0"/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672111" y="5867365"/>
            <a:ext cx="949298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400"/>
            </a:pPr>
            <a:r>
              <a:rPr lang="hu-HU" sz="1500" dirty="0" err="1">
                <a:solidFill>
                  <a:schemeClr val="tx1"/>
                </a:solidFill>
              </a:rPr>
              <a:t>Kingdom</a:t>
            </a:r>
            <a:endParaRPr sz="15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6281384" y="6736128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>
                <a:solidFill>
                  <a:schemeClr val="tx1"/>
                </a:solidFill>
              </a:rPr>
              <a:t>Phylum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7050038" y="5029433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>
                <a:solidFill>
                  <a:schemeClr val="tx1"/>
                </a:solidFill>
              </a:rPr>
              <a:t>Class</a:t>
            </a:r>
            <a:endParaRPr sz="1600" b="0" i="0" u="none" strike="noStrike" cap="none">
              <a:solidFill>
                <a:schemeClr val="tx1"/>
              </a:solidFill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742642" y="3318112"/>
            <a:ext cx="8082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tx1"/>
                </a:solidFill>
              </a:rPr>
              <a:t>Order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4529217" y="1608831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>
                <a:solidFill>
                  <a:schemeClr val="tx1"/>
                </a:solidFill>
              </a:rPr>
              <a:t>Family</a:t>
            </a:r>
            <a:endParaRPr sz="1600" b="0" i="0" u="none" strike="noStrike" cap="none">
              <a:solidFill>
                <a:schemeClr val="tx1"/>
              </a:solidFill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6310052" y="749146"/>
            <a:ext cx="801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>
                <a:solidFill>
                  <a:schemeClr val="tx1"/>
                </a:solidFill>
              </a:rPr>
              <a:t>Genus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7086591" y="2446836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>
                <a:solidFill>
                  <a:schemeClr val="tx1"/>
                </a:solidFill>
              </a:rPr>
              <a:t>Species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6198710" y="4162319"/>
            <a:ext cx="100880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tx1"/>
                </a:solidFill>
              </a:rPr>
              <a:t>Army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3530495" y="1597191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>
                <a:solidFill>
                  <a:schemeClr val="tx1"/>
                </a:solidFill>
              </a:rPr>
              <a:t>Brigade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4518797" y="2483237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>
                <a:solidFill>
                  <a:schemeClr val="tx1"/>
                </a:solidFill>
              </a:rPr>
              <a:t>Team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0238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g22cc1882ae6_0_1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19266" y="565819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2cc1882ae6_0_1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3875" y="65118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2cc1882ae6_0_1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4369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22cc1882ae6_0_13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22cc1882ae6_0_1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2cc1882ae6_0_13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22cc1882ae6_0_1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2cc1882ae6_0_13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g22cc1882ae6_0_13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22cc1882ae6_0_13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22cc1882ae6_0_13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22cc1882ae6_0_13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22cc1882ae6_0_13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22cc1882ae6_0_13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g22cc1882ae6_0_1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204;g156b864550857bb6_3">
            <a:extLst>
              <a:ext uri="{FF2B5EF4-FFF2-40B4-BE49-F238E27FC236}">
                <a16:creationId xmlns:a16="http://schemas.microsoft.com/office/drawing/2014/main" id="{E4BE7845-04EB-944B-A7B6-28C588AA8006}"/>
              </a:ext>
            </a:extLst>
          </p:cNvPr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dirty="0" err="1">
                <a:solidFill>
                  <a:schemeClr val="dk1"/>
                </a:solidFill>
              </a:rPr>
              <a:t>Put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systematic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groups</a:t>
            </a:r>
            <a:r>
              <a:rPr lang="hu-HU" dirty="0">
                <a:solidFill>
                  <a:schemeClr val="dk1"/>
                </a:solidFill>
              </a:rPr>
              <a:t> in </a:t>
            </a:r>
            <a:r>
              <a:rPr lang="hu-HU" dirty="0" err="1">
                <a:solidFill>
                  <a:schemeClr val="dk1"/>
                </a:solidFill>
              </a:rPr>
              <a:t>order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from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largest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to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smallest</a:t>
            </a:r>
            <a:r>
              <a:rPr lang="hu-HU" dirty="0">
                <a:solidFill>
                  <a:schemeClr val="dk1"/>
                </a:solidFill>
              </a:rPr>
              <a:t>.</a:t>
            </a:r>
            <a:endParaRPr dirty="0"/>
          </a:p>
        </p:txBody>
      </p:sp>
      <p:pic>
        <p:nvPicPr>
          <p:cNvPr id="43" name="Google Shape;191;g156b864550857bb6_3">
            <a:extLst>
              <a:ext uri="{FF2B5EF4-FFF2-40B4-BE49-F238E27FC236}">
                <a16:creationId xmlns:a16="http://schemas.microsoft.com/office/drawing/2014/main" id="{76847E25-D86E-CC45-93BC-0ED4C968220C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751386" y="515442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41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774" y="5166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42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5495" y="30891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243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2860" y="48009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244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3877" y="47919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246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095" y="4801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48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095" y="30891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40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8820" y="5166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47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9820" y="308916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205;g156b864550857bb6_3"/>
          <p:cNvSpPr txBox="1"/>
          <p:nvPr/>
        </p:nvSpPr>
        <p:spPr>
          <a:xfrm>
            <a:off x="7066788" y="5863844"/>
            <a:ext cx="101866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 smtClean="0"/>
              <a:t>Kingdom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206;g156b864550857bb6_3"/>
          <p:cNvSpPr txBox="1"/>
          <p:nvPr/>
        </p:nvSpPr>
        <p:spPr>
          <a:xfrm>
            <a:off x="7984519" y="4173689"/>
            <a:ext cx="8709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 smtClean="0"/>
              <a:t>Phylum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07;g156b864550857bb6_3"/>
          <p:cNvSpPr txBox="1"/>
          <p:nvPr/>
        </p:nvSpPr>
        <p:spPr>
          <a:xfrm>
            <a:off x="7048054" y="1599544"/>
            <a:ext cx="10374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/>
              <a:t>Class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209;g156b864550857bb6_3"/>
          <p:cNvSpPr txBox="1"/>
          <p:nvPr/>
        </p:nvSpPr>
        <p:spPr>
          <a:xfrm>
            <a:off x="3682666" y="2432456"/>
            <a:ext cx="936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/>
              <a:t>Family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211;g156b864550857bb6_3"/>
          <p:cNvSpPr txBox="1"/>
          <p:nvPr/>
        </p:nvSpPr>
        <p:spPr>
          <a:xfrm>
            <a:off x="4501459" y="4985070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/>
              <a:t>Species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5;p1">
            <a:extLst>
              <a:ext uri="{FF2B5EF4-FFF2-40B4-BE49-F238E27FC236}">
                <a16:creationId xmlns:a16="http://schemas.microsoft.com/office/drawing/2014/main" id="{FDB526C2-36BD-1C45-9C28-04F4245E3D1D}"/>
              </a:ext>
            </a:extLst>
          </p:cNvPr>
          <p:cNvSpPr txBox="1"/>
          <p:nvPr/>
        </p:nvSpPr>
        <p:spPr>
          <a:xfrm>
            <a:off x="2797373" y="4168221"/>
            <a:ext cx="97038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 smtClean="0"/>
              <a:t>Gendus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208;g156b864550857bb6_3"/>
          <p:cNvSpPr txBox="1"/>
          <p:nvPr/>
        </p:nvSpPr>
        <p:spPr>
          <a:xfrm>
            <a:off x="4603715" y="761385"/>
            <a:ext cx="808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/>
              <a:t>Order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" name="Google Shape;245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8593" y="564867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Google Shape;253;g22cc1882ae6_0_2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19266" y="565819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22cc1882ae6_0_2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3875" y="65118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22cc1882ae6_0_2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4369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2cc1882ae6_0_217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2cc1882ae6_0_2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2cc1882ae6_0_2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2cc1882ae6_0_2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22cc1882ae6_0_21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22cc1882ae6_0_21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22cc1882ae6_0_21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2cc1882ae6_0_21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2cc1882ae6_0_21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22cc1882ae6_0_21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2cc1882ae6_0_21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22cc1882ae6_0_2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22cc1882ae6_0_21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37780" y="51489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204;g156b864550857bb6_3">
            <a:extLst>
              <a:ext uri="{FF2B5EF4-FFF2-40B4-BE49-F238E27FC236}">
                <a16:creationId xmlns:a16="http://schemas.microsoft.com/office/drawing/2014/main" id="{B9B14632-D03C-1A42-86A7-97DD52B05A7E}"/>
              </a:ext>
            </a:extLst>
          </p:cNvPr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dirty="0" err="1">
                <a:solidFill>
                  <a:schemeClr val="dk1"/>
                </a:solidFill>
              </a:rPr>
              <a:t>Put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systematic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groups</a:t>
            </a:r>
            <a:r>
              <a:rPr lang="hu-HU" dirty="0">
                <a:solidFill>
                  <a:schemeClr val="dk1"/>
                </a:solidFill>
              </a:rPr>
              <a:t> in </a:t>
            </a:r>
            <a:r>
              <a:rPr lang="hu-HU" dirty="0" err="1">
                <a:solidFill>
                  <a:schemeClr val="dk1"/>
                </a:solidFill>
              </a:rPr>
              <a:t>order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from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largest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to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smallest</a:t>
            </a:r>
            <a:r>
              <a:rPr lang="hu-HU" dirty="0">
                <a:solidFill>
                  <a:schemeClr val="dk1"/>
                </a:solidFill>
              </a:rPr>
              <a:t>.</a:t>
            </a:r>
            <a:endParaRPr dirty="0"/>
          </a:p>
        </p:txBody>
      </p:sp>
      <p:pic>
        <p:nvPicPr>
          <p:cNvPr id="43" name="Google Shape;191;g156b864550857bb6_3">
            <a:extLst>
              <a:ext uri="{FF2B5EF4-FFF2-40B4-BE49-F238E27FC236}">
                <a16:creationId xmlns:a16="http://schemas.microsoft.com/office/drawing/2014/main" id="{11DEA64E-1B76-C44C-A43D-037D6CAC788D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751386" y="515442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80;g22cc1882ae6_0_21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8759" y="47918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323;g1e10f090087_0_1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7681" y="480153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322;g1e10f090087_0_1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9093" y="30891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40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8820" y="5166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42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5495" y="30891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243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2860" y="48009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247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9820" y="308916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205;g156b864550857bb6_3"/>
          <p:cNvSpPr txBox="1"/>
          <p:nvPr/>
        </p:nvSpPr>
        <p:spPr>
          <a:xfrm>
            <a:off x="7066788" y="5863844"/>
            <a:ext cx="101866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 smtClean="0"/>
              <a:t>Kingdom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206;g156b864550857bb6_3"/>
          <p:cNvSpPr txBox="1"/>
          <p:nvPr/>
        </p:nvSpPr>
        <p:spPr>
          <a:xfrm>
            <a:off x="7984519" y="4173689"/>
            <a:ext cx="8709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 smtClean="0"/>
              <a:t>Phylum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207;g156b864550857bb6_3"/>
          <p:cNvSpPr txBox="1"/>
          <p:nvPr/>
        </p:nvSpPr>
        <p:spPr>
          <a:xfrm>
            <a:off x="7048054" y="1599544"/>
            <a:ext cx="10374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/>
              <a:t>Class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209;g156b864550857bb6_3"/>
          <p:cNvSpPr txBox="1"/>
          <p:nvPr/>
        </p:nvSpPr>
        <p:spPr>
          <a:xfrm>
            <a:off x="3682666" y="2432456"/>
            <a:ext cx="936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/>
              <a:t>Family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211;g156b864550857bb6_3"/>
          <p:cNvSpPr txBox="1"/>
          <p:nvPr/>
        </p:nvSpPr>
        <p:spPr>
          <a:xfrm>
            <a:off x="4501459" y="4985070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/>
              <a:t>Species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5;p1">
            <a:extLst>
              <a:ext uri="{FF2B5EF4-FFF2-40B4-BE49-F238E27FC236}">
                <a16:creationId xmlns:a16="http://schemas.microsoft.com/office/drawing/2014/main" id="{FDB526C2-36BD-1C45-9C28-04F4245E3D1D}"/>
              </a:ext>
            </a:extLst>
          </p:cNvPr>
          <p:cNvSpPr txBox="1"/>
          <p:nvPr/>
        </p:nvSpPr>
        <p:spPr>
          <a:xfrm>
            <a:off x="2797373" y="4168221"/>
            <a:ext cx="97038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 smtClean="0"/>
              <a:t>Gendus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208;g156b864550857bb6_3"/>
          <p:cNvSpPr txBox="1"/>
          <p:nvPr/>
        </p:nvSpPr>
        <p:spPr>
          <a:xfrm>
            <a:off x="4603715" y="761385"/>
            <a:ext cx="808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/>
              <a:t>Order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245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8593" y="564867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" name="Google Shape;290;g22cc1882ae6_0_1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19266" y="565819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g22cc1882ae6_0_1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3875" y="65118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22cc1882ae6_0_1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4369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g22cc1882ae6_0_17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22cc1882ae6_0_1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2cc1882ae6_0_17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22cc1882ae6_0_1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2cc1882ae6_0_1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22cc1882ae6_0_1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22cc1882ae6_0_17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22cc1882ae6_0_17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22cc1882ae6_0_17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22cc1882ae6_0_17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22cc1882ae6_0_1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22cc1882ae6_0_1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14" name="Google Shape;314;g22cc1882ae6_0_175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>
                <a:solidFill>
                  <a:srgbClr val="FF0000"/>
                </a:solidFill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5" name="Google Shape;315;g22cc1882ae6_0_17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193878" y="4808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g22cc1882ae6_0_17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37780" y="51489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204;g156b864550857bb6_3">
            <a:extLst>
              <a:ext uri="{FF2B5EF4-FFF2-40B4-BE49-F238E27FC236}">
                <a16:creationId xmlns:a16="http://schemas.microsoft.com/office/drawing/2014/main" id="{41C13689-D42C-B54E-A129-EECD20B12759}"/>
              </a:ext>
            </a:extLst>
          </p:cNvPr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dirty="0" err="1">
                <a:solidFill>
                  <a:schemeClr val="dk1"/>
                </a:solidFill>
              </a:rPr>
              <a:t>Put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systematic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groups</a:t>
            </a:r>
            <a:r>
              <a:rPr lang="hu-HU" dirty="0">
                <a:solidFill>
                  <a:schemeClr val="dk1"/>
                </a:solidFill>
              </a:rPr>
              <a:t> in </a:t>
            </a:r>
            <a:r>
              <a:rPr lang="hu-HU" dirty="0" err="1">
                <a:solidFill>
                  <a:schemeClr val="dk1"/>
                </a:solidFill>
              </a:rPr>
              <a:t>order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from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largest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to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smallest</a:t>
            </a:r>
            <a:r>
              <a:rPr lang="hu-HU" dirty="0">
                <a:solidFill>
                  <a:schemeClr val="dk1"/>
                </a:solidFill>
              </a:rPr>
              <a:t>.</a:t>
            </a:r>
            <a:endParaRPr dirty="0"/>
          </a:p>
        </p:txBody>
      </p:sp>
      <p:pic>
        <p:nvPicPr>
          <p:cNvPr id="44" name="Google Shape;191;g156b864550857bb6_3">
            <a:extLst>
              <a:ext uri="{FF2B5EF4-FFF2-40B4-BE49-F238E27FC236}">
                <a16:creationId xmlns:a16="http://schemas.microsoft.com/office/drawing/2014/main" id="{66E80159-FCF4-8645-B7E6-863604E6B162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751386" y="515442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280;g22cc1882ae6_0_21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8759" y="47918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318;g1e10f090087_0_1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3143" y="3078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320;g1e10f090087_0_1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68818" y="516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321;g1e10f090087_0_17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78343" y="30786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323;g1e10f090087_0_1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7681" y="480153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322;g1e10f090087_0_1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9093" y="30891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315;g1e10f090087_0_17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8105" y="565819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205;g156b864550857bb6_3"/>
          <p:cNvSpPr txBox="1"/>
          <p:nvPr/>
        </p:nvSpPr>
        <p:spPr>
          <a:xfrm>
            <a:off x="7066788" y="5863844"/>
            <a:ext cx="101866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 smtClean="0"/>
              <a:t>Kingdom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206;g156b864550857bb6_3"/>
          <p:cNvSpPr txBox="1"/>
          <p:nvPr/>
        </p:nvSpPr>
        <p:spPr>
          <a:xfrm>
            <a:off x="7984519" y="4173689"/>
            <a:ext cx="8709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 smtClean="0"/>
              <a:t>Phylum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207;g156b864550857bb6_3"/>
          <p:cNvSpPr txBox="1"/>
          <p:nvPr/>
        </p:nvSpPr>
        <p:spPr>
          <a:xfrm>
            <a:off x="7048054" y="1599544"/>
            <a:ext cx="10374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/>
              <a:t>Class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208;g156b864550857bb6_3"/>
          <p:cNvSpPr txBox="1"/>
          <p:nvPr/>
        </p:nvSpPr>
        <p:spPr>
          <a:xfrm>
            <a:off x="4603715" y="761385"/>
            <a:ext cx="808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/>
              <a:t>Order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209;g156b864550857bb6_3"/>
          <p:cNvSpPr txBox="1"/>
          <p:nvPr/>
        </p:nvSpPr>
        <p:spPr>
          <a:xfrm>
            <a:off x="3682666" y="2432456"/>
            <a:ext cx="936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/>
              <a:t>Family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211;g156b864550857bb6_3"/>
          <p:cNvSpPr txBox="1"/>
          <p:nvPr/>
        </p:nvSpPr>
        <p:spPr>
          <a:xfrm>
            <a:off x="4501459" y="4985070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/>
              <a:t>Species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5;p1">
            <a:extLst>
              <a:ext uri="{FF2B5EF4-FFF2-40B4-BE49-F238E27FC236}">
                <a16:creationId xmlns:a16="http://schemas.microsoft.com/office/drawing/2014/main" id="{FDB526C2-36BD-1C45-9C28-04F4245E3D1D}"/>
              </a:ext>
            </a:extLst>
          </p:cNvPr>
          <p:cNvSpPr txBox="1"/>
          <p:nvPr/>
        </p:nvSpPr>
        <p:spPr>
          <a:xfrm>
            <a:off x="2797373" y="4168221"/>
            <a:ext cx="97038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 smtClean="0"/>
              <a:t>Gendus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"/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 err="1"/>
              <a:t>Put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systematic</a:t>
            </a:r>
            <a:r>
              <a:rPr lang="hu-HU" dirty="0"/>
              <a:t> </a:t>
            </a:r>
            <a:r>
              <a:rPr lang="hu-HU" dirty="0" err="1"/>
              <a:t>groups</a:t>
            </a:r>
            <a:r>
              <a:rPr lang="hu-HU" dirty="0"/>
              <a:t> in </a:t>
            </a:r>
            <a:r>
              <a:rPr lang="hu-HU" dirty="0" err="1"/>
              <a:t>order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largest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smallest</a:t>
            </a:r>
            <a:r>
              <a:rPr lang="hu-HU" dirty="0"/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672111" y="5867365"/>
            <a:ext cx="949298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400"/>
            </a:pPr>
            <a:r>
              <a:rPr lang="hu-HU" sz="1500" dirty="0" err="1"/>
              <a:t>Kingdom</a:t>
            </a:r>
            <a:endParaRPr sz="15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6281384" y="6736128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/>
              <a:t>Phylum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7050038" y="5029433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/>
              <a:t>Class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742642" y="3318112"/>
            <a:ext cx="8082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/>
              <a:t>Order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4529217" y="1608831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/>
              <a:t>Family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6310052" y="749146"/>
            <a:ext cx="801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Genus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7086591" y="2446836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/>
              <a:t>Species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6198710" y="4162319"/>
            <a:ext cx="100880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Army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3530495" y="1597191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Brigade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4518797" y="2483237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>
                <a:solidFill>
                  <a:srgbClr val="FF0000"/>
                </a:solidFill>
              </a:rPr>
              <a:t>Team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g22cc1882ae6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2cc1882ae6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2cc1882ae6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2cc1882ae6_0_0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cc1882ae6_0_0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cc1882ae6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cc1882ae6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cc1882ae6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2cc1882ae6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2cc1882ae6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2cc1882ae6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2cc1882ae6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2cc1882ae6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2cc1882ae6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2cc1882ae6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2cc1882ae6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2cc1882ae6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729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2cc1882ae6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80245" y="39708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2cc1882ae6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65118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2cc1882ae6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7308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2cc1882ae6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7320" y="651188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49;p1">
            <a:extLst>
              <a:ext uri="{FF2B5EF4-FFF2-40B4-BE49-F238E27FC236}">
                <a16:creationId xmlns:a16="http://schemas.microsoft.com/office/drawing/2014/main" id="{C17EA954-F40F-5146-867D-2CBE9E201038}"/>
              </a:ext>
            </a:extLst>
          </p:cNvPr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 err="1"/>
              <a:t>Put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systematic</a:t>
            </a:r>
            <a:r>
              <a:rPr lang="hu-HU" dirty="0"/>
              <a:t> </a:t>
            </a:r>
            <a:r>
              <a:rPr lang="hu-HU" dirty="0" err="1"/>
              <a:t>groups</a:t>
            </a:r>
            <a:r>
              <a:rPr lang="hu-HU" dirty="0"/>
              <a:t> in </a:t>
            </a:r>
            <a:r>
              <a:rPr lang="hu-HU" dirty="0" err="1"/>
              <a:t>order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largest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smallest</a:t>
            </a:r>
            <a:r>
              <a:rPr lang="hu-HU" dirty="0"/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" name="Google Shape;95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9820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50;p1"/>
          <p:cNvSpPr txBox="1"/>
          <p:nvPr/>
        </p:nvSpPr>
        <p:spPr>
          <a:xfrm>
            <a:off x="3672111" y="5867365"/>
            <a:ext cx="949298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400"/>
            </a:pPr>
            <a:r>
              <a:rPr lang="hu-HU" sz="1500" dirty="0" err="1">
                <a:solidFill>
                  <a:schemeClr val="tx1"/>
                </a:solidFill>
              </a:rPr>
              <a:t>Kingdom</a:t>
            </a:r>
            <a:endParaRPr sz="15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2" name="Google Shape;51;p1"/>
          <p:cNvSpPr txBox="1"/>
          <p:nvPr/>
        </p:nvSpPr>
        <p:spPr>
          <a:xfrm>
            <a:off x="6281384" y="6736128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>
                <a:solidFill>
                  <a:schemeClr val="tx1"/>
                </a:solidFill>
              </a:rPr>
              <a:t>Phylum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3" name="Google Shape;52;p1"/>
          <p:cNvSpPr txBox="1"/>
          <p:nvPr/>
        </p:nvSpPr>
        <p:spPr>
          <a:xfrm>
            <a:off x="7050038" y="5029433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>
                <a:solidFill>
                  <a:schemeClr val="tx1"/>
                </a:solidFill>
              </a:rPr>
              <a:t>Class</a:t>
            </a:r>
            <a:endParaRPr sz="1600" b="0" i="0" u="none" strike="noStrike" cap="none">
              <a:solidFill>
                <a:schemeClr val="tx1"/>
              </a:solidFill>
              <a:sym typeface="Arial"/>
            </a:endParaRPr>
          </a:p>
        </p:txBody>
      </p:sp>
      <p:sp>
        <p:nvSpPr>
          <p:cNvPr id="54" name="Google Shape;53;p1"/>
          <p:cNvSpPr txBox="1"/>
          <p:nvPr/>
        </p:nvSpPr>
        <p:spPr>
          <a:xfrm>
            <a:off x="3742642" y="3318112"/>
            <a:ext cx="8082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tx1"/>
                </a:solidFill>
              </a:rPr>
              <a:t>Order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5" name="Google Shape;54;p1"/>
          <p:cNvSpPr txBox="1"/>
          <p:nvPr/>
        </p:nvSpPr>
        <p:spPr>
          <a:xfrm>
            <a:off x="4529217" y="1608831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>
                <a:solidFill>
                  <a:schemeClr val="tx1"/>
                </a:solidFill>
              </a:rPr>
              <a:t>Family</a:t>
            </a:r>
            <a:endParaRPr sz="1600" b="0" i="0" u="none" strike="noStrike" cap="none">
              <a:solidFill>
                <a:schemeClr val="tx1"/>
              </a:solidFill>
              <a:sym typeface="Arial"/>
            </a:endParaRPr>
          </a:p>
        </p:txBody>
      </p:sp>
      <p:sp>
        <p:nvSpPr>
          <p:cNvPr id="56" name="Google Shape;55;p1"/>
          <p:cNvSpPr txBox="1"/>
          <p:nvPr/>
        </p:nvSpPr>
        <p:spPr>
          <a:xfrm>
            <a:off x="6310052" y="749146"/>
            <a:ext cx="801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>
                <a:solidFill>
                  <a:schemeClr val="tx1"/>
                </a:solidFill>
              </a:rPr>
              <a:t>Genus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7" name="Google Shape;56;p1"/>
          <p:cNvSpPr txBox="1"/>
          <p:nvPr/>
        </p:nvSpPr>
        <p:spPr>
          <a:xfrm>
            <a:off x="7086591" y="2446836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>
                <a:solidFill>
                  <a:schemeClr val="tx1"/>
                </a:solidFill>
              </a:rPr>
              <a:t>Species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8" name="Google Shape;57;p1"/>
          <p:cNvSpPr txBox="1"/>
          <p:nvPr/>
        </p:nvSpPr>
        <p:spPr>
          <a:xfrm>
            <a:off x="6198710" y="4162319"/>
            <a:ext cx="100880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tx1"/>
                </a:solidFill>
              </a:rPr>
              <a:t>Army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9" name="Google Shape;58;p1"/>
          <p:cNvSpPr txBox="1"/>
          <p:nvPr/>
        </p:nvSpPr>
        <p:spPr>
          <a:xfrm>
            <a:off x="3530495" y="1597191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>
                <a:solidFill>
                  <a:schemeClr val="tx1"/>
                </a:solidFill>
              </a:rPr>
              <a:t>Brigade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60" name="Google Shape;59;p1"/>
          <p:cNvSpPr txBox="1"/>
          <p:nvPr/>
        </p:nvSpPr>
        <p:spPr>
          <a:xfrm>
            <a:off x="4518797" y="2483237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>
                <a:solidFill>
                  <a:schemeClr val="tx1"/>
                </a:solidFill>
              </a:rPr>
              <a:t>Team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pic>
        <p:nvPicPr>
          <p:cNvPr id="61" name="Google Shape;96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97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31024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132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522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133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2469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g22cc1882ae6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2cc1882ae6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2cc1882ae6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2cc1882ae6_0_0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cc1882ae6_0_0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cc1882ae6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cc1882ae6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cc1882ae6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2cc1882ae6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2cc1882ae6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2cc1882ae6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2cc1882ae6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2cc1882ae6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2cc1882ae6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2cc1882ae6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2cc1882ae6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2cc1882ae6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729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2cc1882ae6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80245" y="39708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2cc1882ae6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65118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2cc1882ae6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7308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2cc1882ae6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7320" y="651188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49;p1">
            <a:extLst>
              <a:ext uri="{FF2B5EF4-FFF2-40B4-BE49-F238E27FC236}">
                <a16:creationId xmlns:a16="http://schemas.microsoft.com/office/drawing/2014/main" id="{C17EA954-F40F-5146-867D-2CBE9E201038}"/>
              </a:ext>
            </a:extLst>
          </p:cNvPr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 err="1"/>
              <a:t>Put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systematic</a:t>
            </a:r>
            <a:r>
              <a:rPr lang="hu-HU" dirty="0"/>
              <a:t> </a:t>
            </a:r>
            <a:r>
              <a:rPr lang="hu-HU" dirty="0" err="1"/>
              <a:t>groups</a:t>
            </a:r>
            <a:r>
              <a:rPr lang="hu-HU" dirty="0"/>
              <a:t> in </a:t>
            </a:r>
            <a:r>
              <a:rPr lang="hu-HU" dirty="0" err="1"/>
              <a:t>order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largest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smallest</a:t>
            </a:r>
            <a:r>
              <a:rPr lang="hu-HU" dirty="0"/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" name="Google Shape;95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9820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50;p1"/>
          <p:cNvSpPr txBox="1"/>
          <p:nvPr/>
        </p:nvSpPr>
        <p:spPr>
          <a:xfrm>
            <a:off x="3672111" y="5867365"/>
            <a:ext cx="949298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400"/>
            </a:pPr>
            <a:r>
              <a:rPr lang="hu-HU" sz="1500" dirty="0" err="1"/>
              <a:t>Kingdom</a:t>
            </a:r>
            <a:endParaRPr sz="15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52" name="Google Shape;51;p1"/>
          <p:cNvSpPr txBox="1"/>
          <p:nvPr/>
        </p:nvSpPr>
        <p:spPr>
          <a:xfrm>
            <a:off x="6281384" y="6736128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/>
              <a:t>Phylum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2;p1"/>
          <p:cNvSpPr txBox="1"/>
          <p:nvPr/>
        </p:nvSpPr>
        <p:spPr>
          <a:xfrm>
            <a:off x="7050038" y="5029433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/>
              <a:t>Class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3;p1"/>
          <p:cNvSpPr txBox="1"/>
          <p:nvPr/>
        </p:nvSpPr>
        <p:spPr>
          <a:xfrm>
            <a:off x="3742642" y="3318112"/>
            <a:ext cx="8082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/>
              <a:t>Order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4;p1"/>
          <p:cNvSpPr txBox="1"/>
          <p:nvPr/>
        </p:nvSpPr>
        <p:spPr>
          <a:xfrm>
            <a:off x="4529217" y="1608831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/>
              <a:t>Family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5;p1"/>
          <p:cNvSpPr txBox="1"/>
          <p:nvPr/>
        </p:nvSpPr>
        <p:spPr>
          <a:xfrm>
            <a:off x="6310052" y="749146"/>
            <a:ext cx="801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Genus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6;p1"/>
          <p:cNvSpPr txBox="1"/>
          <p:nvPr/>
        </p:nvSpPr>
        <p:spPr>
          <a:xfrm>
            <a:off x="7086591" y="2446836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/>
              <a:t>Species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7;p1"/>
          <p:cNvSpPr txBox="1"/>
          <p:nvPr/>
        </p:nvSpPr>
        <p:spPr>
          <a:xfrm>
            <a:off x="6198710" y="4162319"/>
            <a:ext cx="100880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Army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8;p1"/>
          <p:cNvSpPr txBox="1"/>
          <p:nvPr/>
        </p:nvSpPr>
        <p:spPr>
          <a:xfrm>
            <a:off x="3530495" y="1597191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Brigade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59;p1"/>
          <p:cNvSpPr txBox="1"/>
          <p:nvPr/>
        </p:nvSpPr>
        <p:spPr>
          <a:xfrm>
            <a:off x="4518797" y="2483237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>
                <a:solidFill>
                  <a:srgbClr val="FF0000"/>
                </a:solidFill>
              </a:rPr>
              <a:t>Team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" name="Google Shape;96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97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31024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132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522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133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g22cc1882ae6_0_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2cc1882ae6_0_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2cc1882ae6_0_9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2cc1882ae6_0_9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2cc1882ae6_0_9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2cc1882ae6_0_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2cc1882ae6_0_9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2cc1882ae6_0_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2cc1882ae6_0_9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2cc1882ae6_0_9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2cc1882ae6_0_9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cc1882ae6_0_9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2cc1882ae6_0_9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2cc1882ae6_0_9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2cc1882ae6_0_9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2cc1882ae6_0_9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cc1882ae6_0_9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7308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2cc1882ae6_0_9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205509" y="394081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49;p1">
            <a:extLst>
              <a:ext uri="{FF2B5EF4-FFF2-40B4-BE49-F238E27FC236}">
                <a16:creationId xmlns:a16="http://schemas.microsoft.com/office/drawing/2014/main" id="{DA7BD29E-C76C-AD40-B1AB-0F941A4480D0}"/>
              </a:ext>
            </a:extLst>
          </p:cNvPr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 err="1"/>
              <a:t>Put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systematic</a:t>
            </a:r>
            <a:r>
              <a:rPr lang="hu-HU" dirty="0"/>
              <a:t> </a:t>
            </a:r>
            <a:r>
              <a:rPr lang="hu-HU" dirty="0" err="1"/>
              <a:t>groups</a:t>
            </a:r>
            <a:r>
              <a:rPr lang="hu-HU" dirty="0"/>
              <a:t> in </a:t>
            </a:r>
            <a:r>
              <a:rPr lang="hu-HU" dirty="0" err="1"/>
              <a:t>order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largest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smallest</a:t>
            </a:r>
            <a:r>
              <a:rPr lang="hu-HU" dirty="0"/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96;g22cc1882ae6_0_0">
            <a:extLst>
              <a:ext uri="{FF2B5EF4-FFF2-40B4-BE49-F238E27FC236}">
                <a16:creationId xmlns:a16="http://schemas.microsoft.com/office/drawing/2014/main" id="{69769602-2C19-BE49-B46F-FD625B513D07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729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98;g22cc1882ae6_0_0">
            <a:extLst>
              <a:ext uri="{FF2B5EF4-FFF2-40B4-BE49-F238E27FC236}">
                <a16:creationId xmlns:a16="http://schemas.microsoft.com/office/drawing/2014/main" id="{2131A3ED-424C-A64A-9423-06A5A0EFB17A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65118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139;g1e10f090087_0_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769884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113;g1e10f090087_0_9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5636" y="651188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50;p1"/>
          <p:cNvSpPr txBox="1"/>
          <p:nvPr/>
        </p:nvSpPr>
        <p:spPr>
          <a:xfrm>
            <a:off x="3672111" y="5867365"/>
            <a:ext cx="949298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400"/>
            </a:pPr>
            <a:r>
              <a:rPr lang="hu-HU" sz="1500" dirty="0" err="1">
                <a:solidFill>
                  <a:schemeClr val="tx1"/>
                </a:solidFill>
              </a:rPr>
              <a:t>Kingdom</a:t>
            </a:r>
            <a:endParaRPr sz="15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6" name="Google Shape;51;p1"/>
          <p:cNvSpPr txBox="1"/>
          <p:nvPr/>
        </p:nvSpPr>
        <p:spPr>
          <a:xfrm>
            <a:off x="6281384" y="6736128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>
                <a:solidFill>
                  <a:schemeClr val="tx1"/>
                </a:solidFill>
              </a:rPr>
              <a:t>Phylum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7" name="Google Shape;52;p1"/>
          <p:cNvSpPr txBox="1"/>
          <p:nvPr/>
        </p:nvSpPr>
        <p:spPr>
          <a:xfrm>
            <a:off x="7050038" y="5029433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>
                <a:solidFill>
                  <a:schemeClr val="tx1"/>
                </a:solidFill>
              </a:rPr>
              <a:t>Class</a:t>
            </a:r>
            <a:endParaRPr sz="1600" b="0" i="0" u="none" strike="noStrike" cap="none">
              <a:solidFill>
                <a:schemeClr val="tx1"/>
              </a:solidFill>
              <a:sym typeface="Arial"/>
            </a:endParaRPr>
          </a:p>
        </p:txBody>
      </p:sp>
      <p:sp>
        <p:nvSpPr>
          <p:cNvPr id="58" name="Google Shape;53;p1"/>
          <p:cNvSpPr txBox="1"/>
          <p:nvPr/>
        </p:nvSpPr>
        <p:spPr>
          <a:xfrm>
            <a:off x="3742642" y="3318112"/>
            <a:ext cx="8082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tx1"/>
                </a:solidFill>
              </a:rPr>
              <a:t>Order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9" name="Google Shape;54;p1"/>
          <p:cNvSpPr txBox="1"/>
          <p:nvPr/>
        </p:nvSpPr>
        <p:spPr>
          <a:xfrm>
            <a:off x="4529217" y="1608831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>
                <a:solidFill>
                  <a:schemeClr val="tx1"/>
                </a:solidFill>
              </a:rPr>
              <a:t>Family</a:t>
            </a:r>
            <a:endParaRPr sz="1600" b="0" i="0" u="none" strike="noStrike" cap="none">
              <a:solidFill>
                <a:schemeClr val="tx1"/>
              </a:solidFill>
              <a:sym typeface="Arial"/>
            </a:endParaRPr>
          </a:p>
        </p:txBody>
      </p:sp>
      <p:sp>
        <p:nvSpPr>
          <p:cNvPr id="60" name="Google Shape;55;p1"/>
          <p:cNvSpPr txBox="1"/>
          <p:nvPr/>
        </p:nvSpPr>
        <p:spPr>
          <a:xfrm>
            <a:off x="6310052" y="749146"/>
            <a:ext cx="801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>
                <a:solidFill>
                  <a:schemeClr val="tx1"/>
                </a:solidFill>
              </a:rPr>
              <a:t>Genus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61" name="Google Shape;56;p1"/>
          <p:cNvSpPr txBox="1"/>
          <p:nvPr/>
        </p:nvSpPr>
        <p:spPr>
          <a:xfrm>
            <a:off x="7086591" y="2446836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>
                <a:solidFill>
                  <a:schemeClr val="tx1"/>
                </a:solidFill>
              </a:rPr>
              <a:t>Species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62" name="Google Shape;57;p1"/>
          <p:cNvSpPr txBox="1"/>
          <p:nvPr/>
        </p:nvSpPr>
        <p:spPr>
          <a:xfrm>
            <a:off x="6198710" y="4162319"/>
            <a:ext cx="100880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tx1"/>
                </a:solidFill>
              </a:rPr>
              <a:t>Army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63" name="Google Shape;58;p1"/>
          <p:cNvSpPr txBox="1"/>
          <p:nvPr/>
        </p:nvSpPr>
        <p:spPr>
          <a:xfrm>
            <a:off x="3530495" y="1597191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>
                <a:solidFill>
                  <a:schemeClr val="tx1"/>
                </a:solidFill>
              </a:rPr>
              <a:t>Brigade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64" name="Google Shape;59;p1"/>
          <p:cNvSpPr txBox="1"/>
          <p:nvPr/>
        </p:nvSpPr>
        <p:spPr>
          <a:xfrm>
            <a:off x="4518797" y="2483237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>
                <a:solidFill>
                  <a:schemeClr val="tx1"/>
                </a:solidFill>
              </a:rPr>
              <a:t>Team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pic>
        <p:nvPicPr>
          <p:cNvPr id="65" name="Google Shape;96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97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31024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132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522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133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6179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g22cc1882ae6_0_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2cc1882ae6_0_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2cc1882ae6_0_9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2cc1882ae6_0_9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2cc1882ae6_0_9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2cc1882ae6_0_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2cc1882ae6_0_9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2cc1882ae6_0_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2cc1882ae6_0_9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2cc1882ae6_0_9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2cc1882ae6_0_9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cc1882ae6_0_9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2cc1882ae6_0_9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2cc1882ae6_0_9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2cc1882ae6_0_9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2cc1882ae6_0_9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cc1882ae6_0_9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7308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2cc1882ae6_0_9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205509" y="394081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49;p1">
            <a:extLst>
              <a:ext uri="{FF2B5EF4-FFF2-40B4-BE49-F238E27FC236}">
                <a16:creationId xmlns:a16="http://schemas.microsoft.com/office/drawing/2014/main" id="{DA7BD29E-C76C-AD40-B1AB-0F941A4480D0}"/>
              </a:ext>
            </a:extLst>
          </p:cNvPr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 err="1"/>
              <a:t>Put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systematic</a:t>
            </a:r>
            <a:r>
              <a:rPr lang="hu-HU" dirty="0"/>
              <a:t> </a:t>
            </a:r>
            <a:r>
              <a:rPr lang="hu-HU" dirty="0" err="1"/>
              <a:t>groups</a:t>
            </a:r>
            <a:r>
              <a:rPr lang="hu-HU" dirty="0"/>
              <a:t> in </a:t>
            </a:r>
            <a:r>
              <a:rPr lang="hu-HU" dirty="0" err="1"/>
              <a:t>order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largest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smallest</a:t>
            </a:r>
            <a:r>
              <a:rPr lang="hu-HU" dirty="0"/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96;g22cc1882ae6_0_0">
            <a:extLst>
              <a:ext uri="{FF2B5EF4-FFF2-40B4-BE49-F238E27FC236}">
                <a16:creationId xmlns:a16="http://schemas.microsoft.com/office/drawing/2014/main" id="{69769602-2C19-BE49-B46F-FD625B513D07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729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98;g22cc1882ae6_0_0">
            <a:extLst>
              <a:ext uri="{FF2B5EF4-FFF2-40B4-BE49-F238E27FC236}">
                <a16:creationId xmlns:a16="http://schemas.microsoft.com/office/drawing/2014/main" id="{2131A3ED-424C-A64A-9423-06A5A0EFB17A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65118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139;g1e10f090087_0_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769884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113;g1e10f090087_0_9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5636" y="651188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50;p1"/>
          <p:cNvSpPr txBox="1"/>
          <p:nvPr/>
        </p:nvSpPr>
        <p:spPr>
          <a:xfrm>
            <a:off x="3672111" y="5867365"/>
            <a:ext cx="949298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400"/>
            </a:pPr>
            <a:r>
              <a:rPr lang="hu-HU" sz="1500" dirty="0" err="1"/>
              <a:t>Kingdom</a:t>
            </a:r>
            <a:endParaRPr sz="15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56" name="Google Shape;51;p1"/>
          <p:cNvSpPr txBox="1"/>
          <p:nvPr/>
        </p:nvSpPr>
        <p:spPr>
          <a:xfrm>
            <a:off x="6281384" y="6736128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/>
              <a:t>Phylum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2;p1"/>
          <p:cNvSpPr txBox="1"/>
          <p:nvPr/>
        </p:nvSpPr>
        <p:spPr>
          <a:xfrm>
            <a:off x="7050038" y="5029433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/>
              <a:t>Class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3;p1"/>
          <p:cNvSpPr txBox="1"/>
          <p:nvPr/>
        </p:nvSpPr>
        <p:spPr>
          <a:xfrm>
            <a:off x="3742642" y="3318112"/>
            <a:ext cx="8082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/>
              <a:t>Order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4;p1"/>
          <p:cNvSpPr txBox="1"/>
          <p:nvPr/>
        </p:nvSpPr>
        <p:spPr>
          <a:xfrm>
            <a:off x="4529217" y="1608831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/>
              <a:t>Family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55;p1"/>
          <p:cNvSpPr txBox="1"/>
          <p:nvPr/>
        </p:nvSpPr>
        <p:spPr>
          <a:xfrm>
            <a:off x="6310052" y="749146"/>
            <a:ext cx="801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Genus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56;p1"/>
          <p:cNvSpPr txBox="1"/>
          <p:nvPr/>
        </p:nvSpPr>
        <p:spPr>
          <a:xfrm>
            <a:off x="7086591" y="2446836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/>
              <a:t>Species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57;p1"/>
          <p:cNvSpPr txBox="1"/>
          <p:nvPr/>
        </p:nvSpPr>
        <p:spPr>
          <a:xfrm>
            <a:off x="6198710" y="4162319"/>
            <a:ext cx="100880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Army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58;p1"/>
          <p:cNvSpPr txBox="1"/>
          <p:nvPr/>
        </p:nvSpPr>
        <p:spPr>
          <a:xfrm>
            <a:off x="3530495" y="1597191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Brigade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59;p1"/>
          <p:cNvSpPr txBox="1"/>
          <p:nvPr/>
        </p:nvSpPr>
        <p:spPr>
          <a:xfrm>
            <a:off x="4518797" y="2483237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>
                <a:solidFill>
                  <a:srgbClr val="FF0000"/>
                </a:solidFill>
              </a:rPr>
              <a:t>Team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96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97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31024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132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522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133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g22cc1882ae6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2cc1882ae6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2cc1882ae6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2cc1882ae6_0_4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2cc1882ae6_0_4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2cc1882ae6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2cc1882ae6_0_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2cc1882ae6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2cc1882ae6_0_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2cc1882ae6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2cc1882ae6_0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2cc1882ae6_0_4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2cc1882ae6_0_4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2cc1882ae6_0_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2cc1882ae6_0_4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2cc1882ae6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2cc1882ae6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7306" y="56536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2cc1882ae6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0266" y="51980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g22cc1882ae6_0_41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>
                <a:solidFill>
                  <a:srgbClr val="FF0000"/>
                </a:solidFill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8" name="Google Shape;178;g22cc1882ae6_0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205509" y="39408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22cc1882ae6_0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37729" y="308518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9;p1">
            <a:extLst>
              <a:ext uri="{FF2B5EF4-FFF2-40B4-BE49-F238E27FC236}">
                <a16:creationId xmlns:a16="http://schemas.microsoft.com/office/drawing/2014/main" id="{CAB394DA-B094-AE47-A80C-1768C7AF0361}"/>
              </a:ext>
            </a:extLst>
          </p:cNvPr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 err="1"/>
              <a:t>Put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systematic</a:t>
            </a:r>
            <a:r>
              <a:rPr lang="hu-HU" dirty="0"/>
              <a:t> </a:t>
            </a:r>
            <a:r>
              <a:rPr lang="hu-HU" dirty="0" err="1"/>
              <a:t>groups</a:t>
            </a:r>
            <a:r>
              <a:rPr lang="hu-HU" dirty="0"/>
              <a:t> in </a:t>
            </a:r>
            <a:r>
              <a:rPr lang="hu-HU" dirty="0" err="1"/>
              <a:t>order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largest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smallest</a:t>
            </a:r>
            <a:r>
              <a:rPr lang="hu-HU" dirty="0"/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113;g1e10f090087_0_9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5636" y="65118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139;g1e10f090087_0_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769884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182;g1e10f090087_0_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490209" y="5169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176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0266" y="651231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0;p1"/>
          <p:cNvSpPr txBox="1"/>
          <p:nvPr/>
        </p:nvSpPr>
        <p:spPr>
          <a:xfrm>
            <a:off x="3672111" y="5867365"/>
            <a:ext cx="949298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400"/>
            </a:pPr>
            <a:r>
              <a:rPr lang="hu-HU" sz="1500" dirty="0" err="1">
                <a:solidFill>
                  <a:schemeClr val="tx1"/>
                </a:solidFill>
              </a:rPr>
              <a:t>Kingdom</a:t>
            </a:r>
            <a:endParaRPr sz="15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6" name="Google Shape;51;p1"/>
          <p:cNvSpPr txBox="1"/>
          <p:nvPr/>
        </p:nvSpPr>
        <p:spPr>
          <a:xfrm>
            <a:off x="6281384" y="6736128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>
                <a:solidFill>
                  <a:schemeClr val="tx1"/>
                </a:solidFill>
              </a:rPr>
              <a:t>Phylum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7" name="Google Shape;52;p1"/>
          <p:cNvSpPr txBox="1"/>
          <p:nvPr/>
        </p:nvSpPr>
        <p:spPr>
          <a:xfrm>
            <a:off x="7050038" y="5029433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>
                <a:solidFill>
                  <a:schemeClr val="tx1"/>
                </a:solidFill>
              </a:rPr>
              <a:t>Class</a:t>
            </a:r>
            <a:endParaRPr sz="1600" b="0" i="0" u="none" strike="noStrike" cap="none">
              <a:solidFill>
                <a:schemeClr val="tx1"/>
              </a:solidFill>
              <a:sym typeface="Arial"/>
            </a:endParaRPr>
          </a:p>
        </p:txBody>
      </p:sp>
      <p:sp>
        <p:nvSpPr>
          <p:cNvPr id="58" name="Google Shape;53;p1"/>
          <p:cNvSpPr txBox="1"/>
          <p:nvPr/>
        </p:nvSpPr>
        <p:spPr>
          <a:xfrm>
            <a:off x="3742642" y="3318112"/>
            <a:ext cx="8082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tx1"/>
                </a:solidFill>
              </a:rPr>
              <a:t>Order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59" name="Google Shape;54;p1"/>
          <p:cNvSpPr txBox="1"/>
          <p:nvPr/>
        </p:nvSpPr>
        <p:spPr>
          <a:xfrm>
            <a:off x="4529217" y="1608831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>
                <a:solidFill>
                  <a:schemeClr val="tx1"/>
                </a:solidFill>
              </a:rPr>
              <a:t>Family</a:t>
            </a:r>
            <a:endParaRPr sz="1600" b="0" i="0" u="none" strike="noStrike" cap="none">
              <a:solidFill>
                <a:schemeClr val="tx1"/>
              </a:solidFill>
              <a:sym typeface="Arial"/>
            </a:endParaRPr>
          </a:p>
        </p:txBody>
      </p:sp>
      <p:sp>
        <p:nvSpPr>
          <p:cNvPr id="60" name="Google Shape;55;p1"/>
          <p:cNvSpPr txBox="1"/>
          <p:nvPr/>
        </p:nvSpPr>
        <p:spPr>
          <a:xfrm>
            <a:off x="6310052" y="749146"/>
            <a:ext cx="801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Genus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56;p1"/>
          <p:cNvSpPr txBox="1"/>
          <p:nvPr/>
        </p:nvSpPr>
        <p:spPr>
          <a:xfrm>
            <a:off x="7086591" y="2446836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>
                <a:solidFill>
                  <a:schemeClr val="tx1"/>
                </a:solidFill>
              </a:rPr>
              <a:t>Species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62" name="Google Shape;57;p1"/>
          <p:cNvSpPr txBox="1"/>
          <p:nvPr/>
        </p:nvSpPr>
        <p:spPr>
          <a:xfrm>
            <a:off x="6198710" y="4162319"/>
            <a:ext cx="100880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tx1"/>
                </a:solidFill>
              </a:rPr>
              <a:t>Army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63" name="Google Shape;58;p1"/>
          <p:cNvSpPr txBox="1"/>
          <p:nvPr/>
        </p:nvSpPr>
        <p:spPr>
          <a:xfrm>
            <a:off x="3530495" y="1597191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>
                <a:solidFill>
                  <a:schemeClr val="tx1"/>
                </a:solidFill>
              </a:rPr>
              <a:t>Brigade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64" name="Google Shape;59;p1"/>
          <p:cNvSpPr txBox="1"/>
          <p:nvPr/>
        </p:nvSpPr>
        <p:spPr>
          <a:xfrm>
            <a:off x="4518797" y="2483237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>
                <a:solidFill>
                  <a:schemeClr val="tx1"/>
                </a:solidFill>
              </a:rPr>
              <a:t>Team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pic>
        <p:nvPicPr>
          <p:cNvPr id="65" name="Google Shape;174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8510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183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8506" y="224379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283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g22cc1882ae6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2cc1882ae6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2cc1882ae6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2cc1882ae6_0_4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2cc1882ae6_0_4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2cc1882ae6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2cc1882ae6_0_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2cc1882ae6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2cc1882ae6_0_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2cc1882ae6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2cc1882ae6_0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2cc1882ae6_0_4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2cc1882ae6_0_4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2cc1882ae6_0_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2cc1882ae6_0_4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2cc1882ae6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2cc1882ae6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7306" y="56536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2cc1882ae6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0266" y="51980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g22cc1882ae6_0_41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>
                <a:solidFill>
                  <a:srgbClr val="FF0000"/>
                </a:solidFill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8" name="Google Shape;178;g22cc1882ae6_0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205509" y="39408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22cc1882ae6_0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37729" y="308518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9;p1">
            <a:extLst>
              <a:ext uri="{FF2B5EF4-FFF2-40B4-BE49-F238E27FC236}">
                <a16:creationId xmlns:a16="http://schemas.microsoft.com/office/drawing/2014/main" id="{CAB394DA-B094-AE47-A80C-1768C7AF0361}"/>
              </a:ext>
            </a:extLst>
          </p:cNvPr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 err="1"/>
              <a:t>Put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systematic</a:t>
            </a:r>
            <a:r>
              <a:rPr lang="hu-HU" dirty="0"/>
              <a:t> </a:t>
            </a:r>
            <a:r>
              <a:rPr lang="hu-HU" dirty="0" err="1"/>
              <a:t>groups</a:t>
            </a:r>
            <a:r>
              <a:rPr lang="hu-HU" dirty="0"/>
              <a:t> in </a:t>
            </a:r>
            <a:r>
              <a:rPr lang="hu-HU" dirty="0" err="1"/>
              <a:t>order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largest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smallest</a:t>
            </a:r>
            <a:r>
              <a:rPr lang="hu-HU" dirty="0"/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113;g1e10f090087_0_9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5636" y="65118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139;g1e10f090087_0_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769884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182;g1e10f090087_0_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490209" y="5169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176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0266" y="651231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0;p1"/>
          <p:cNvSpPr txBox="1"/>
          <p:nvPr/>
        </p:nvSpPr>
        <p:spPr>
          <a:xfrm>
            <a:off x="3672111" y="5867365"/>
            <a:ext cx="949298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400"/>
            </a:pPr>
            <a:r>
              <a:rPr lang="hu-HU" sz="1500" dirty="0" err="1"/>
              <a:t>Kingdom</a:t>
            </a:r>
            <a:endParaRPr sz="15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56" name="Google Shape;51;p1"/>
          <p:cNvSpPr txBox="1"/>
          <p:nvPr/>
        </p:nvSpPr>
        <p:spPr>
          <a:xfrm>
            <a:off x="6281384" y="6736128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/>
              <a:t>Phylum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2;p1"/>
          <p:cNvSpPr txBox="1"/>
          <p:nvPr/>
        </p:nvSpPr>
        <p:spPr>
          <a:xfrm>
            <a:off x="7050038" y="5029433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/>
              <a:t>Class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3;p1"/>
          <p:cNvSpPr txBox="1"/>
          <p:nvPr/>
        </p:nvSpPr>
        <p:spPr>
          <a:xfrm>
            <a:off x="3742642" y="3318112"/>
            <a:ext cx="8082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/>
              <a:t>Order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4;p1"/>
          <p:cNvSpPr txBox="1"/>
          <p:nvPr/>
        </p:nvSpPr>
        <p:spPr>
          <a:xfrm>
            <a:off x="4529217" y="1608831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/>
              <a:t>Family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55;p1"/>
          <p:cNvSpPr txBox="1"/>
          <p:nvPr/>
        </p:nvSpPr>
        <p:spPr>
          <a:xfrm>
            <a:off x="6310052" y="749146"/>
            <a:ext cx="8011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smtClean="0"/>
              <a:t>Genus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56;p1"/>
          <p:cNvSpPr txBox="1"/>
          <p:nvPr/>
        </p:nvSpPr>
        <p:spPr>
          <a:xfrm>
            <a:off x="7086591" y="2446836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/>
              <a:t>Species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57;p1"/>
          <p:cNvSpPr txBox="1"/>
          <p:nvPr/>
        </p:nvSpPr>
        <p:spPr>
          <a:xfrm>
            <a:off x="6198710" y="4162319"/>
            <a:ext cx="100880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Army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58;p1"/>
          <p:cNvSpPr txBox="1"/>
          <p:nvPr/>
        </p:nvSpPr>
        <p:spPr>
          <a:xfrm>
            <a:off x="3530495" y="1597191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Brigade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59;p1"/>
          <p:cNvSpPr txBox="1"/>
          <p:nvPr/>
        </p:nvSpPr>
        <p:spPr>
          <a:xfrm>
            <a:off x="4518797" y="2483237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>
                <a:solidFill>
                  <a:srgbClr val="FF0000"/>
                </a:solidFill>
              </a:rPr>
              <a:t>Team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174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8510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183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8506" y="224379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g156b864550857bb6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19266" y="565819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156b864550857bb6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3875" y="65118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156b864550857bb6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4369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156b864550857bb6_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751386" y="515442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156b864550857bb6_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156b864550857bb6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156b864550857bb6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156b864550857bb6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156b864550857bb6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156b864550857bb6_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156b864550857bb6_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156b864550857bb6_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156b864550857bb6_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156b864550857bb6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156b864550857bb6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g156b864550857bb6_3"/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dirty="0" err="1">
                <a:solidFill>
                  <a:schemeClr val="dk1"/>
                </a:solidFill>
              </a:rPr>
              <a:t>Put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systematic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groups</a:t>
            </a:r>
            <a:r>
              <a:rPr lang="hu-HU" dirty="0">
                <a:solidFill>
                  <a:schemeClr val="dk1"/>
                </a:solidFill>
              </a:rPr>
              <a:t> in </a:t>
            </a:r>
            <a:r>
              <a:rPr lang="hu-HU" dirty="0" err="1">
                <a:solidFill>
                  <a:schemeClr val="dk1"/>
                </a:solidFill>
              </a:rPr>
              <a:t>order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from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largest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to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smallest</a:t>
            </a:r>
            <a:r>
              <a:rPr lang="hu-HU" dirty="0">
                <a:solidFill>
                  <a:schemeClr val="dk1"/>
                </a:solidFill>
              </a:rPr>
              <a:t>.</a:t>
            </a:r>
            <a:endParaRPr dirty="0"/>
          </a:p>
        </p:txBody>
      </p:sp>
      <p:sp>
        <p:nvSpPr>
          <p:cNvPr id="205" name="Google Shape;205;g156b864550857bb6_3"/>
          <p:cNvSpPr txBox="1"/>
          <p:nvPr/>
        </p:nvSpPr>
        <p:spPr>
          <a:xfrm>
            <a:off x="7066788" y="5863844"/>
            <a:ext cx="101866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 smtClean="0"/>
              <a:t>Kingdom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g156b864550857bb6_3"/>
          <p:cNvSpPr txBox="1"/>
          <p:nvPr/>
        </p:nvSpPr>
        <p:spPr>
          <a:xfrm>
            <a:off x="7984519" y="4173689"/>
            <a:ext cx="8709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 smtClean="0"/>
              <a:t>Phylum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156b864550857bb6_3"/>
          <p:cNvSpPr txBox="1"/>
          <p:nvPr/>
        </p:nvSpPr>
        <p:spPr>
          <a:xfrm>
            <a:off x="7048054" y="1599544"/>
            <a:ext cx="10374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/>
              <a:t>Class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g156b864550857bb6_3"/>
          <p:cNvSpPr txBox="1"/>
          <p:nvPr/>
        </p:nvSpPr>
        <p:spPr>
          <a:xfrm>
            <a:off x="3682666" y="2432456"/>
            <a:ext cx="936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dirty="0" err="1"/>
              <a:t>Family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g156b864550857bb6_3"/>
          <p:cNvSpPr txBox="1"/>
          <p:nvPr/>
        </p:nvSpPr>
        <p:spPr>
          <a:xfrm>
            <a:off x="4501459" y="4985070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/>
              <a:t>Species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55;p1">
            <a:extLst>
              <a:ext uri="{FF2B5EF4-FFF2-40B4-BE49-F238E27FC236}">
                <a16:creationId xmlns:a16="http://schemas.microsoft.com/office/drawing/2014/main" id="{FDB526C2-36BD-1C45-9C28-04F4245E3D1D}"/>
              </a:ext>
            </a:extLst>
          </p:cNvPr>
          <p:cNvSpPr txBox="1"/>
          <p:nvPr/>
        </p:nvSpPr>
        <p:spPr>
          <a:xfrm>
            <a:off x="2797373" y="4168221"/>
            <a:ext cx="97038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buSzPts val="1600"/>
            </a:pPr>
            <a:r>
              <a:rPr lang="hu-HU" sz="1600" dirty="0" err="1" smtClean="0"/>
              <a:t>Gendus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08;g156b864550857bb6_3"/>
          <p:cNvSpPr txBox="1"/>
          <p:nvPr/>
        </p:nvSpPr>
        <p:spPr>
          <a:xfrm>
            <a:off x="4603715" y="761385"/>
            <a:ext cx="808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/>
              <a:t>Order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543</Words>
  <Application>Microsoft Office PowerPoint</Application>
  <PresentationFormat>Egyéni</PresentationFormat>
  <Paragraphs>171</Paragraphs>
  <Slides>12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8</cp:revision>
  <dcterms:modified xsi:type="dcterms:W3CDTF">2023-05-19T09:17:25Z</dcterms:modified>
</cp:coreProperties>
</file>