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64" r:id="rId2"/>
    <p:sldId id="256" r:id="rId3"/>
    <p:sldId id="265" r:id="rId4"/>
    <p:sldId id="257" r:id="rId5"/>
    <p:sldId id="266" r:id="rId6"/>
    <p:sldId id="258" r:id="rId7"/>
    <p:sldId id="267" r:id="rId8"/>
    <p:sldId id="259" r:id="rId9"/>
    <p:sldId id="260" r:id="rId10"/>
    <p:sldId id="261" r:id="rId11"/>
    <p:sldId id="262" r:id="rId12"/>
    <p:sldId id="263" r:id="rId13"/>
  </p:sldIdLst>
  <p:sldSz cx="10058400" cy="7772400"/>
  <p:notesSz cx="6858000" cy="9945688"/>
  <p:embeddedFontLst>
    <p:embeddedFont>
      <p:font typeface="Montserrat" panose="020B0604020202020204" charset="-18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jv2GjC/PXchF5qaujVMBUWxy48V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 Jiayun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8A5F42B-F5A4-448F-9AE6-682D2BA3A971}">
  <a:tblStyle styleId="{C8A5F42B-F5A4-448F-9AE6-682D2BA3A97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 snapToObjects="1">
      <p:cViewPr varScale="1">
        <p:scale>
          <a:sx n="70" d="100"/>
          <a:sy n="70" d="100"/>
        </p:scale>
        <p:origin x="6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7:41:01.023" idx="1">
    <p:pos x="6000" y="0"/>
    <p:text>Tested, one icon changed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utq9FHw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7:41:01.023" idx="1">
    <p:pos x="6000" y="0"/>
    <p:text>Tested, one icon changed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utq9FHw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7:40:43.308" idx="2">
    <p:pos x="6000" y="0"/>
    <p:text>Solution created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utq9FHs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" name="Google Shape;31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778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56b864550857bb6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4" name="Google Shape;214;g156b864550857bb6_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1e10f090087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1" name="Google Shape;251;g1e10f090087_0_21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e10f090087_0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8" name="Google Shape;288;g1e10f090087_0_17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" name="Google Shape;31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e10f0900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g1e10f090087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333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e10f0900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g1e10f090087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e10f090087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g1e10f090087_0_9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511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e10f090087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g1e10f090087_0_9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e10f090087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g1e10f090087_0_4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422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e10f090087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g1e10f090087_0_4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e10f090087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g1e10f090087_0_13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7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7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7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8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{C8A5F42B-F5A4-448F-9AE6-682D2BA3A971}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" name="Google Shape;1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8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8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4" name="Google Shape;2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9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9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9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3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2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3866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5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58785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1"/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Állítsátok sorba a rendszertani csoportokat, a legnagyobbtól a legkisebbig!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672111" y="5859670"/>
            <a:ext cx="94929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Ország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6274343" y="6717510"/>
            <a:ext cx="8707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Törzs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7050038" y="5029504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Osztály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742642" y="3290816"/>
            <a:ext cx="8082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Rend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4529217" y="1584777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Család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6348080" y="719939"/>
            <a:ext cx="7232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Nem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7061491" y="2455921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Faj</a:t>
            </a:r>
            <a:endParaRPr sz="1600" b="0" i="0" u="none" strike="noStrike" cap="none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6208231" y="4160094"/>
            <a:ext cx="100880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Sereg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3530495" y="1584777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Dandár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4518797" y="2455941"/>
            <a:ext cx="9573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Csapat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3023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Google Shape;216;g156b864550857bb6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19266" y="565819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156b864550857bb6_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3875" y="65118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156b864550857bb6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24369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156b864550857bb6_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156b864550857bb6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156b864550857bb6_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156b864550857bb6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g156b864550857bb6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g156b864550857bb6_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156b864550857bb6_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156b864550857bb6_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g156b864550857bb6_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156b864550857bb6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g156b864550857bb6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g156b864550857bb6_3"/>
          <p:cNvSpPr txBox="1"/>
          <p:nvPr/>
        </p:nvSpPr>
        <p:spPr>
          <a:xfrm>
            <a:off x="4590067" y="720441"/>
            <a:ext cx="808200" cy="34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0" name="Google Shape;240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8820" y="5166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774" y="5166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5495" y="30891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3877" y="47919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9095" y="4801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9820" y="30891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9095" y="308916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204;g1e10f090087_0_136">
            <a:extLst>
              <a:ext uri="{FF2B5EF4-FFF2-40B4-BE49-F238E27FC236}">
                <a16:creationId xmlns:a16="http://schemas.microsoft.com/office/drawing/2014/main" id="{EE347AAB-1BC4-7F43-AC21-33F2EBCB74D4}"/>
              </a:ext>
            </a:extLst>
          </p:cNvPr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Állítsátok sorba a rendszertani csoportokat, a legnagyobbtól a legkisebbig!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05;g1e10f090087_0_136">
            <a:extLst>
              <a:ext uri="{FF2B5EF4-FFF2-40B4-BE49-F238E27FC236}">
                <a16:creationId xmlns:a16="http://schemas.microsoft.com/office/drawing/2014/main" id="{BA1F3881-32E5-4B46-AFA0-E4A380447C60}"/>
              </a:ext>
            </a:extLst>
          </p:cNvPr>
          <p:cNvSpPr txBox="1"/>
          <p:nvPr/>
        </p:nvSpPr>
        <p:spPr>
          <a:xfrm>
            <a:off x="7094179" y="5863844"/>
            <a:ext cx="949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Ország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06;g1e10f090087_0_136">
            <a:extLst>
              <a:ext uri="{FF2B5EF4-FFF2-40B4-BE49-F238E27FC236}">
                <a16:creationId xmlns:a16="http://schemas.microsoft.com/office/drawing/2014/main" id="{141F0FD2-C1F2-3F4D-888B-B3C311FFFE25}"/>
              </a:ext>
            </a:extLst>
          </p:cNvPr>
          <p:cNvSpPr txBox="1"/>
          <p:nvPr/>
        </p:nvSpPr>
        <p:spPr>
          <a:xfrm>
            <a:off x="8043379" y="4149091"/>
            <a:ext cx="723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Törzs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07;g1e10f090087_0_136">
            <a:extLst>
              <a:ext uri="{FF2B5EF4-FFF2-40B4-BE49-F238E27FC236}">
                <a16:creationId xmlns:a16="http://schemas.microsoft.com/office/drawing/2014/main" id="{C50001DF-AB03-874F-908A-7F25018FF258}"/>
              </a:ext>
            </a:extLst>
          </p:cNvPr>
          <p:cNvSpPr txBox="1"/>
          <p:nvPr/>
        </p:nvSpPr>
        <p:spPr>
          <a:xfrm>
            <a:off x="7061702" y="1599544"/>
            <a:ext cx="10374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Osztály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10;g1e10f090087_0_136">
            <a:extLst>
              <a:ext uri="{FF2B5EF4-FFF2-40B4-BE49-F238E27FC236}">
                <a16:creationId xmlns:a16="http://schemas.microsoft.com/office/drawing/2014/main" id="{4EF82FDA-DFAA-0449-9717-2FE786F94B4D}"/>
              </a:ext>
            </a:extLst>
          </p:cNvPr>
          <p:cNvSpPr txBox="1"/>
          <p:nvPr/>
        </p:nvSpPr>
        <p:spPr>
          <a:xfrm>
            <a:off x="2919353" y="4149091"/>
            <a:ext cx="723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211;g1e10f090087_0_136">
            <a:extLst>
              <a:ext uri="{FF2B5EF4-FFF2-40B4-BE49-F238E27FC236}">
                <a16:creationId xmlns:a16="http://schemas.microsoft.com/office/drawing/2014/main" id="{1511ABE1-0220-B649-9174-C1C4D9D91671}"/>
              </a:ext>
            </a:extLst>
          </p:cNvPr>
          <p:cNvSpPr txBox="1"/>
          <p:nvPr/>
        </p:nvSpPr>
        <p:spPr>
          <a:xfrm>
            <a:off x="4487645" y="4985070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Faj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209;g1e10f090087_0_136">
            <a:extLst>
              <a:ext uri="{FF2B5EF4-FFF2-40B4-BE49-F238E27FC236}">
                <a16:creationId xmlns:a16="http://schemas.microsoft.com/office/drawing/2014/main" id="{14B24E5B-68B4-0149-957A-C66997ED2496}"/>
              </a:ext>
            </a:extLst>
          </p:cNvPr>
          <p:cNvSpPr txBox="1"/>
          <p:nvPr/>
        </p:nvSpPr>
        <p:spPr>
          <a:xfrm>
            <a:off x="3655646" y="2446310"/>
            <a:ext cx="936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Család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" name="Google Shape;191;g1e10f090087_0_136">
            <a:extLst>
              <a:ext uri="{FF2B5EF4-FFF2-40B4-BE49-F238E27FC236}">
                <a16:creationId xmlns:a16="http://schemas.microsoft.com/office/drawing/2014/main" id="{FDF41A2E-7DA0-4E41-ADB0-BBAAF0495784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6712678" y="5177651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243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2860" y="48009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245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8593" y="564867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Google Shape;253;g1e10f090087_0_2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19266" y="565819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1e10f090087_0_2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3875" y="65118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1e10f090087_0_2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24369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1e10f090087_0_219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1e10f090087_0_2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1e10f090087_0_21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1e10f090087_0_2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1e10f090087_0_21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1e10f090087_0_21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1e10f090087_0_21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1e10f090087_0_21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1e10f090087_0_21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1e10f090087_0_21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1e10f090087_0_21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1e10f090087_0_2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73" name="Google Shape;273;g1e10f090087_0_219"/>
          <p:cNvSpPr txBox="1"/>
          <p:nvPr/>
        </p:nvSpPr>
        <p:spPr>
          <a:xfrm>
            <a:off x="4590067" y="720441"/>
            <a:ext cx="808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8" name="Google Shape;278;g1e10f090087_0_21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5495" y="30891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g1e10f090087_0_21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37774" y="51488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g1e10f090087_0_21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9353" y="480091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204;g1e10f090087_0_136">
            <a:extLst>
              <a:ext uri="{FF2B5EF4-FFF2-40B4-BE49-F238E27FC236}">
                <a16:creationId xmlns:a16="http://schemas.microsoft.com/office/drawing/2014/main" id="{69D72EFA-6AA7-D548-86CA-E5A0D8208AC9}"/>
              </a:ext>
            </a:extLst>
          </p:cNvPr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Állítsátok sorba a rendszertani csoportokat, a legnagyobbtól a legkisebbig!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05;g1e10f090087_0_136">
            <a:extLst>
              <a:ext uri="{FF2B5EF4-FFF2-40B4-BE49-F238E27FC236}">
                <a16:creationId xmlns:a16="http://schemas.microsoft.com/office/drawing/2014/main" id="{04BE9C09-84E3-AF4D-840E-C5C50B538A5D}"/>
              </a:ext>
            </a:extLst>
          </p:cNvPr>
          <p:cNvSpPr txBox="1"/>
          <p:nvPr/>
        </p:nvSpPr>
        <p:spPr>
          <a:xfrm>
            <a:off x="7094179" y="5863844"/>
            <a:ext cx="949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Ország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06;g1e10f090087_0_136">
            <a:extLst>
              <a:ext uri="{FF2B5EF4-FFF2-40B4-BE49-F238E27FC236}">
                <a16:creationId xmlns:a16="http://schemas.microsoft.com/office/drawing/2014/main" id="{5DB493BA-7413-AB45-A20D-F6A8309D0AD3}"/>
              </a:ext>
            </a:extLst>
          </p:cNvPr>
          <p:cNvSpPr txBox="1"/>
          <p:nvPr/>
        </p:nvSpPr>
        <p:spPr>
          <a:xfrm>
            <a:off x="8043379" y="4149091"/>
            <a:ext cx="723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Törzs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07;g1e10f090087_0_136">
            <a:extLst>
              <a:ext uri="{FF2B5EF4-FFF2-40B4-BE49-F238E27FC236}">
                <a16:creationId xmlns:a16="http://schemas.microsoft.com/office/drawing/2014/main" id="{06165E06-6560-6E4D-9AAC-BD51EEFFA7A4}"/>
              </a:ext>
            </a:extLst>
          </p:cNvPr>
          <p:cNvSpPr txBox="1"/>
          <p:nvPr/>
        </p:nvSpPr>
        <p:spPr>
          <a:xfrm>
            <a:off x="7061702" y="1599544"/>
            <a:ext cx="10374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Osztály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10;g1e10f090087_0_136">
            <a:extLst>
              <a:ext uri="{FF2B5EF4-FFF2-40B4-BE49-F238E27FC236}">
                <a16:creationId xmlns:a16="http://schemas.microsoft.com/office/drawing/2014/main" id="{A195284F-49F6-854D-B637-6F19B71812F4}"/>
              </a:ext>
            </a:extLst>
          </p:cNvPr>
          <p:cNvSpPr txBox="1"/>
          <p:nvPr/>
        </p:nvSpPr>
        <p:spPr>
          <a:xfrm>
            <a:off x="2919353" y="4149091"/>
            <a:ext cx="723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211;g1e10f090087_0_136">
            <a:extLst>
              <a:ext uri="{FF2B5EF4-FFF2-40B4-BE49-F238E27FC236}">
                <a16:creationId xmlns:a16="http://schemas.microsoft.com/office/drawing/2014/main" id="{11B7C651-8BED-5A41-A863-85D62A1D66AE}"/>
              </a:ext>
            </a:extLst>
          </p:cNvPr>
          <p:cNvSpPr txBox="1"/>
          <p:nvPr/>
        </p:nvSpPr>
        <p:spPr>
          <a:xfrm>
            <a:off x="4487645" y="4985070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Faj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209;g1e10f090087_0_136">
            <a:extLst>
              <a:ext uri="{FF2B5EF4-FFF2-40B4-BE49-F238E27FC236}">
                <a16:creationId xmlns:a16="http://schemas.microsoft.com/office/drawing/2014/main" id="{2BE3E752-0437-DA44-90C4-EA2B823D2E57}"/>
              </a:ext>
            </a:extLst>
          </p:cNvPr>
          <p:cNvSpPr txBox="1"/>
          <p:nvPr/>
        </p:nvSpPr>
        <p:spPr>
          <a:xfrm>
            <a:off x="3655646" y="2446310"/>
            <a:ext cx="936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Család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" name="Google Shape;191;g1e10f090087_0_136">
            <a:extLst>
              <a:ext uri="{FF2B5EF4-FFF2-40B4-BE49-F238E27FC236}">
                <a16:creationId xmlns:a16="http://schemas.microsoft.com/office/drawing/2014/main" id="{079CA508-578B-A843-A57A-515CF5FB7980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6712678" y="5177651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280;g22cc1882ae6_0_21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8759" y="47918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322;g1e10f090087_0_1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9093" y="30891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240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8820" y="5166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247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9820" y="30891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43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2860" y="48009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45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8593" y="564867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" name="Google Shape;290;g1e10f090087_0_1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19266" y="565819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g1e10f090087_0_17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3875" y="65118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1e10f090087_0_17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24369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g1e10f090087_0_17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g1e10f090087_0_1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1e10f090087_0_1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1e10f090087_0_17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1e10f090087_0_1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1e10f090087_0_17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1e10f090087_0_17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1e10f090087_0_17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1e10f090087_0_17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1e10f090087_0_17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1e10f090087_0_17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1e10f090087_0_17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10" name="Google Shape;310;g1e10f090087_0_173"/>
          <p:cNvSpPr txBox="1"/>
          <p:nvPr/>
        </p:nvSpPr>
        <p:spPr>
          <a:xfrm>
            <a:off x="4590067" y="720441"/>
            <a:ext cx="808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g1e10f090087_0_173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5" name="Google Shape;315;g1e10f090087_0_17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8105" y="565819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g1e10f090087_0_17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193878" y="4804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g1e10f090087_0_1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3143" y="3078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g1e10f090087_0_17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37780" y="5166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g1e10f090087_0_1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68818" y="516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g1e10f090087_0_17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778343" y="30786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g1e10f090087_0_1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7681" y="480153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204;g1e10f090087_0_136">
            <a:extLst>
              <a:ext uri="{FF2B5EF4-FFF2-40B4-BE49-F238E27FC236}">
                <a16:creationId xmlns:a16="http://schemas.microsoft.com/office/drawing/2014/main" id="{D0D537E4-FA54-7447-978D-3A02EB061B51}"/>
              </a:ext>
            </a:extLst>
          </p:cNvPr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Állítsátok sorba a rendszertani csoportokat, a legnagyobbtól a legkisebbig!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05;g1e10f090087_0_136">
            <a:extLst>
              <a:ext uri="{FF2B5EF4-FFF2-40B4-BE49-F238E27FC236}">
                <a16:creationId xmlns:a16="http://schemas.microsoft.com/office/drawing/2014/main" id="{3FBF4244-2AA6-E84E-A317-07CF04B4344D}"/>
              </a:ext>
            </a:extLst>
          </p:cNvPr>
          <p:cNvSpPr txBox="1"/>
          <p:nvPr/>
        </p:nvSpPr>
        <p:spPr>
          <a:xfrm>
            <a:off x="7094179" y="5863844"/>
            <a:ext cx="949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Ország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06;g1e10f090087_0_136">
            <a:extLst>
              <a:ext uri="{FF2B5EF4-FFF2-40B4-BE49-F238E27FC236}">
                <a16:creationId xmlns:a16="http://schemas.microsoft.com/office/drawing/2014/main" id="{E3E48768-C880-3940-86FB-E86673D9C91A}"/>
              </a:ext>
            </a:extLst>
          </p:cNvPr>
          <p:cNvSpPr txBox="1"/>
          <p:nvPr/>
        </p:nvSpPr>
        <p:spPr>
          <a:xfrm>
            <a:off x="8043379" y="4149091"/>
            <a:ext cx="723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Törzs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07;g1e10f090087_0_136">
            <a:extLst>
              <a:ext uri="{FF2B5EF4-FFF2-40B4-BE49-F238E27FC236}">
                <a16:creationId xmlns:a16="http://schemas.microsoft.com/office/drawing/2014/main" id="{804C1233-978D-624B-AECB-57B3430CFEE6}"/>
              </a:ext>
            </a:extLst>
          </p:cNvPr>
          <p:cNvSpPr txBox="1"/>
          <p:nvPr/>
        </p:nvSpPr>
        <p:spPr>
          <a:xfrm>
            <a:off x="7061702" y="1599544"/>
            <a:ext cx="10374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Osztály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210;g1e10f090087_0_136">
            <a:extLst>
              <a:ext uri="{FF2B5EF4-FFF2-40B4-BE49-F238E27FC236}">
                <a16:creationId xmlns:a16="http://schemas.microsoft.com/office/drawing/2014/main" id="{3D0726ED-8142-7347-AAF1-4E60425B12C5}"/>
              </a:ext>
            </a:extLst>
          </p:cNvPr>
          <p:cNvSpPr txBox="1"/>
          <p:nvPr/>
        </p:nvSpPr>
        <p:spPr>
          <a:xfrm>
            <a:off x="2919353" y="4149091"/>
            <a:ext cx="723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211;g1e10f090087_0_136">
            <a:extLst>
              <a:ext uri="{FF2B5EF4-FFF2-40B4-BE49-F238E27FC236}">
                <a16:creationId xmlns:a16="http://schemas.microsoft.com/office/drawing/2014/main" id="{DADF8096-7526-974B-A1F1-122630084061}"/>
              </a:ext>
            </a:extLst>
          </p:cNvPr>
          <p:cNvSpPr txBox="1"/>
          <p:nvPr/>
        </p:nvSpPr>
        <p:spPr>
          <a:xfrm>
            <a:off x="4487645" y="4985070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Faj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209;g1e10f090087_0_136">
            <a:extLst>
              <a:ext uri="{FF2B5EF4-FFF2-40B4-BE49-F238E27FC236}">
                <a16:creationId xmlns:a16="http://schemas.microsoft.com/office/drawing/2014/main" id="{6690D626-9BC2-E248-9D46-6088AA7584C6}"/>
              </a:ext>
            </a:extLst>
          </p:cNvPr>
          <p:cNvSpPr txBox="1"/>
          <p:nvPr/>
        </p:nvSpPr>
        <p:spPr>
          <a:xfrm>
            <a:off x="3655646" y="2446310"/>
            <a:ext cx="936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Család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" name="Google Shape;191;g1e10f090087_0_136">
            <a:extLst>
              <a:ext uri="{FF2B5EF4-FFF2-40B4-BE49-F238E27FC236}">
                <a16:creationId xmlns:a16="http://schemas.microsoft.com/office/drawing/2014/main" id="{52B9E253-152A-D64F-9D48-6A5718FBF623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6712678" y="5177651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280;g22cc1882ae6_0_21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8759" y="47918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322;g1e10f090087_0_1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9093" y="308915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3866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5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58785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1"/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Állítsátok sorba a rendszertani csoportokat, a legnagyobbtól a legkisebbig!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672111" y="5859670"/>
            <a:ext cx="94929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Ország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6274343" y="6717510"/>
            <a:ext cx="8707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Törzs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7050038" y="5029504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Osztály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742642" y="3290816"/>
            <a:ext cx="8082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Rend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4529217" y="1584777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Család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6348080" y="719939"/>
            <a:ext cx="7232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7061491" y="2455921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6208231" y="4160094"/>
            <a:ext cx="100880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Sereg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3530495" y="1584777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Dandár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4518797" y="2455941"/>
            <a:ext cx="9573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Csapat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g1e10f09008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3866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1e10f09008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5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1e10f090087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1e10f090087_0_0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58785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1e10f090087_0_0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1e10f09008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1e10f09008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1e10f090087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1e10f090087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1e10f090087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1e10f090087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1e10f09008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1e10f090087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1e10f090087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1e10f090087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g1e10f090087_0_0"/>
          <p:cNvSpPr txBox="1"/>
          <p:nvPr/>
        </p:nvSpPr>
        <p:spPr>
          <a:xfrm>
            <a:off x="3672111" y="5875038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Ország</a:t>
            </a:r>
            <a:endParaRPr sz="1400" b="0" i="0" u="none" strike="noStrike" cap="none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1e10f090087_0_0"/>
          <p:cNvSpPr txBox="1"/>
          <p:nvPr/>
        </p:nvSpPr>
        <p:spPr>
          <a:xfrm>
            <a:off x="3742642" y="3290816"/>
            <a:ext cx="808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Rend</a:t>
            </a:r>
            <a:endParaRPr sz="1600" b="0" i="0" u="none" strike="noStrike" cap="none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1e10f090087_0_0"/>
          <p:cNvSpPr txBox="1"/>
          <p:nvPr/>
        </p:nvSpPr>
        <p:spPr>
          <a:xfrm>
            <a:off x="7061491" y="2455921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Faj</a:t>
            </a:r>
            <a:endParaRPr sz="1600" b="0" i="0" u="none" strike="noStrike" cap="none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g1e10f090087_0_0"/>
          <p:cNvSpPr txBox="1"/>
          <p:nvPr/>
        </p:nvSpPr>
        <p:spPr>
          <a:xfrm>
            <a:off x="6208231" y="4160094"/>
            <a:ext cx="1008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Sereg</a:t>
            </a:r>
            <a:endParaRPr sz="1600" b="0" i="0" u="none" strike="noStrike" cap="none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5220" y="5197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5197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745" y="31024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39384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9820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507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507" y="31024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522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5220" y="65027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05495" y="651188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49;p1">
            <a:extLst>
              <a:ext uri="{FF2B5EF4-FFF2-40B4-BE49-F238E27FC236}">
                <a16:creationId xmlns:a16="http://schemas.microsoft.com/office/drawing/2014/main" id="{412401EA-FEFC-014F-95A8-E611D5FD4BDF}"/>
              </a:ext>
            </a:extLst>
          </p:cNvPr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Állítsátok sorba a rendszertani csoportokat, a legnagyobbtól a legkisebbig!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54;p1">
            <a:extLst>
              <a:ext uri="{FF2B5EF4-FFF2-40B4-BE49-F238E27FC236}">
                <a16:creationId xmlns:a16="http://schemas.microsoft.com/office/drawing/2014/main" id="{A830C13B-39C8-7241-8DC5-7342BE337E67}"/>
              </a:ext>
            </a:extLst>
          </p:cNvPr>
          <p:cNvSpPr txBox="1"/>
          <p:nvPr/>
        </p:nvSpPr>
        <p:spPr>
          <a:xfrm>
            <a:off x="4529217" y="1584777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Család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58;p1">
            <a:extLst>
              <a:ext uri="{FF2B5EF4-FFF2-40B4-BE49-F238E27FC236}">
                <a16:creationId xmlns:a16="http://schemas.microsoft.com/office/drawing/2014/main" id="{39B754FA-57E8-CA45-B5D5-0CED8F7C9724}"/>
              </a:ext>
            </a:extLst>
          </p:cNvPr>
          <p:cNvSpPr txBox="1"/>
          <p:nvPr/>
        </p:nvSpPr>
        <p:spPr>
          <a:xfrm>
            <a:off x="3530495" y="1584777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Dandár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59;p1">
            <a:extLst>
              <a:ext uri="{FF2B5EF4-FFF2-40B4-BE49-F238E27FC236}">
                <a16:creationId xmlns:a16="http://schemas.microsoft.com/office/drawing/2014/main" id="{F4286663-EF3A-9343-8A4D-93A890FB637E}"/>
              </a:ext>
            </a:extLst>
          </p:cNvPr>
          <p:cNvSpPr txBox="1"/>
          <p:nvPr/>
        </p:nvSpPr>
        <p:spPr>
          <a:xfrm>
            <a:off x="4518797" y="2455941"/>
            <a:ext cx="9573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Csapat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55;p1">
            <a:extLst>
              <a:ext uri="{FF2B5EF4-FFF2-40B4-BE49-F238E27FC236}">
                <a16:creationId xmlns:a16="http://schemas.microsoft.com/office/drawing/2014/main" id="{E561F4F1-D22F-C04E-A7AE-29F53CB18368}"/>
              </a:ext>
            </a:extLst>
          </p:cNvPr>
          <p:cNvSpPr txBox="1"/>
          <p:nvPr/>
        </p:nvSpPr>
        <p:spPr>
          <a:xfrm>
            <a:off x="6348080" y="719939"/>
            <a:ext cx="7232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Nem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51;p1">
            <a:extLst>
              <a:ext uri="{FF2B5EF4-FFF2-40B4-BE49-F238E27FC236}">
                <a16:creationId xmlns:a16="http://schemas.microsoft.com/office/drawing/2014/main" id="{F2D5B90D-79E9-6A4A-ACC2-BBF2AAFFB6E3}"/>
              </a:ext>
            </a:extLst>
          </p:cNvPr>
          <p:cNvSpPr txBox="1"/>
          <p:nvPr/>
        </p:nvSpPr>
        <p:spPr>
          <a:xfrm>
            <a:off x="6274343" y="6717510"/>
            <a:ext cx="8707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Törzs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52;p1">
            <a:extLst>
              <a:ext uri="{FF2B5EF4-FFF2-40B4-BE49-F238E27FC236}">
                <a16:creationId xmlns:a16="http://schemas.microsoft.com/office/drawing/2014/main" id="{DB7D1870-3455-724D-A16D-F71F67ADFDCB}"/>
              </a:ext>
            </a:extLst>
          </p:cNvPr>
          <p:cNvSpPr txBox="1"/>
          <p:nvPr/>
        </p:nvSpPr>
        <p:spPr>
          <a:xfrm>
            <a:off x="7050038" y="5029504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Osztály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1984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g1e10f09008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3866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1e10f09008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5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1e10f090087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1e10f090087_0_0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58785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1e10f090087_0_0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1e10f09008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1e10f09008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1e10f090087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1e10f090087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1e10f090087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1e10f090087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1e10f09008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1e10f090087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1e10f090087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1e10f090087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g1e10f090087_0_0"/>
          <p:cNvSpPr txBox="1"/>
          <p:nvPr/>
        </p:nvSpPr>
        <p:spPr>
          <a:xfrm>
            <a:off x="3672111" y="5875038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Ország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1e10f090087_0_0"/>
          <p:cNvSpPr txBox="1"/>
          <p:nvPr/>
        </p:nvSpPr>
        <p:spPr>
          <a:xfrm>
            <a:off x="3742642" y="3290816"/>
            <a:ext cx="808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1e10f090087_0_0"/>
          <p:cNvSpPr txBox="1"/>
          <p:nvPr/>
        </p:nvSpPr>
        <p:spPr>
          <a:xfrm>
            <a:off x="7061491" y="2455921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g1e10f090087_0_0"/>
          <p:cNvSpPr txBox="1"/>
          <p:nvPr/>
        </p:nvSpPr>
        <p:spPr>
          <a:xfrm>
            <a:off x="6208231" y="4160094"/>
            <a:ext cx="1008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Sereg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5220" y="5197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5197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745" y="31024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39384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9820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507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507" y="31024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522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5220" y="65027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1e10f09008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05495" y="651188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49;p1">
            <a:extLst>
              <a:ext uri="{FF2B5EF4-FFF2-40B4-BE49-F238E27FC236}">
                <a16:creationId xmlns:a16="http://schemas.microsoft.com/office/drawing/2014/main" id="{412401EA-FEFC-014F-95A8-E611D5FD4BDF}"/>
              </a:ext>
            </a:extLst>
          </p:cNvPr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Állítsátok sorba a rendszertani csoportokat, a legnagyobbtól a legkisebbig!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54;p1">
            <a:extLst>
              <a:ext uri="{FF2B5EF4-FFF2-40B4-BE49-F238E27FC236}">
                <a16:creationId xmlns:a16="http://schemas.microsoft.com/office/drawing/2014/main" id="{A830C13B-39C8-7241-8DC5-7342BE337E67}"/>
              </a:ext>
            </a:extLst>
          </p:cNvPr>
          <p:cNvSpPr txBox="1"/>
          <p:nvPr/>
        </p:nvSpPr>
        <p:spPr>
          <a:xfrm>
            <a:off x="4529217" y="1584777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Család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58;p1">
            <a:extLst>
              <a:ext uri="{FF2B5EF4-FFF2-40B4-BE49-F238E27FC236}">
                <a16:creationId xmlns:a16="http://schemas.microsoft.com/office/drawing/2014/main" id="{39B754FA-57E8-CA45-B5D5-0CED8F7C9724}"/>
              </a:ext>
            </a:extLst>
          </p:cNvPr>
          <p:cNvSpPr txBox="1"/>
          <p:nvPr/>
        </p:nvSpPr>
        <p:spPr>
          <a:xfrm>
            <a:off x="3530495" y="1584777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Dandár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59;p1">
            <a:extLst>
              <a:ext uri="{FF2B5EF4-FFF2-40B4-BE49-F238E27FC236}">
                <a16:creationId xmlns:a16="http://schemas.microsoft.com/office/drawing/2014/main" id="{F4286663-EF3A-9343-8A4D-93A890FB637E}"/>
              </a:ext>
            </a:extLst>
          </p:cNvPr>
          <p:cNvSpPr txBox="1"/>
          <p:nvPr/>
        </p:nvSpPr>
        <p:spPr>
          <a:xfrm>
            <a:off x="4518797" y="2455941"/>
            <a:ext cx="9573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Csapat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55;p1">
            <a:extLst>
              <a:ext uri="{FF2B5EF4-FFF2-40B4-BE49-F238E27FC236}">
                <a16:creationId xmlns:a16="http://schemas.microsoft.com/office/drawing/2014/main" id="{E561F4F1-D22F-C04E-A7AE-29F53CB18368}"/>
              </a:ext>
            </a:extLst>
          </p:cNvPr>
          <p:cNvSpPr txBox="1"/>
          <p:nvPr/>
        </p:nvSpPr>
        <p:spPr>
          <a:xfrm>
            <a:off x="6348080" y="719939"/>
            <a:ext cx="7232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51;p1">
            <a:extLst>
              <a:ext uri="{FF2B5EF4-FFF2-40B4-BE49-F238E27FC236}">
                <a16:creationId xmlns:a16="http://schemas.microsoft.com/office/drawing/2014/main" id="{F2D5B90D-79E9-6A4A-ACC2-BBF2AAFFB6E3}"/>
              </a:ext>
            </a:extLst>
          </p:cNvPr>
          <p:cNvSpPr txBox="1"/>
          <p:nvPr/>
        </p:nvSpPr>
        <p:spPr>
          <a:xfrm>
            <a:off x="6274343" y="6717510"/>
            <a:ext cx="8707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Törzs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52;p1">
            <a:extLst>
              <a:ext uri="{FF2B5EF4-FFF2-40B4-BE49-F238E27FC236}">
                <a16:creationId xmlns:a16="http://schemas.microsoft.com/office/drawing/2014/main" id="{DB7D1870-3455-724D-A16D-F71F67ADFDCB}"/>
              </a:ext>
            </a:extLst>
          </p:cNvPr>
          <p:cNvSpPr txBox="1"/>
          <p:nvPr/>
        </p:nvSpPr>
        <p:spPr>
          <a:xfrm>
            <a:off x="7050038" y="5029504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Osztály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g1e10f090087_0_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3866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1e10f090087_0_9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5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1e10f090087_0_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1e10f090087_0_9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58785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1e10f090087_0_9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1e10f090087_0_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1e10f090087_0_9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1e10f090087_0_9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5636" y="65118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1e10f090087_0_9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1e10f090087_0_9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1e10f090087_0_9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1e10f090087_0_9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1e10f090087_0_9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1e10f090087_0_9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1e10f090087_0_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g1e10f090087_0_92"/>
          <p:cNvSpPr txBox="1"/>
          <p:nvPr/>
        </p:nvSpPr>
        <p:spPr>
          <a:xfrm>
            <a:off x="3672111" y="5875038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Ország</a:t>
            </a:r>
            <a:endParaRPr sz="1400" b="0" i="0" u="none" strike="noStrike" cap="none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1e10f090087_0_92"/>
          <p:cNvSpPr txBox="1"/>
          <p:nvPr/>
        </p:nvSpPr>
        <p:spPr>
          <a:xfrm>
            <a:off x="3742642" y="3290816"/>
            <a:ext cx="808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Rend</a:t>
            </a:r>
            <a:endParaRPr sz="1600" b="0" i="0" u="none" strike="noStrike" cap="none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g1e10f090087_0_92"/>
          <p:cNvSpPr txBox="1"/>
          <p:nvPr/>
        </p:nvSpPr>
        <p:spPr>
          <a:xfrm>
            <a:off x="7061491" y="2455921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Faj</a:t>
            </a:r>
            <a:endParaRPr sz="1600" b="0" i="0" u="none" strike="noStrike" cap="none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g1e10f090087_0_92"/>
          <p:cNvSpPr txBox="1"/>
          <p:nvPr/>
        </p:nvSpPr>
        <p:spPr>
          <a:xfrm>
            <a:off x="6208231" y="4160094"/>
            <a:ext cx="1008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Sereg</a:t>
            </a:r>
            <a:endParaRPr sz="1600" b="0" i="0" u="none" strike="noStrike" cap="none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2" name="Google Shape;132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5220" y="5197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5197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745" y="31024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507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507" y="31024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522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05495" y="65118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1e10f090087_0_9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769884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1e10f090087_0_9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3968" y="203809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49;p1">
            <a:extLst>
              <a:ext uri="{FF2B5EF4-FFF2-40B4-BE49-F238E27FC236}">
                <a16:creationId xmlns:a16="http://schemas.microsoft.com/office/drawing/2014/main" id="{12AA10D8-2998-DE48-A2BE-131251B698A7}"/>
              </a:ext>
            </a:extLst>
          </p:cNvPr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Állítsátok sorba a rendszertani csoportokat, a legnagyobbtól a legkisebbig!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54;p1">
            <a:extLst>
              <a:ext uri="{FF2B5EF4-FFF2-40B4-BE49-F238E27FC236}">
                <a16:creationId xmlns:a16="http://schemas.microsoft.com/office/drawing/2014/main" id="{D6AF379D-BBBD-864E-821C-E35BD85B05A8}"/>
              </a:ext>
            </a:extLst>
          </p:cNvPr>
          <p:cNvSpPr txBox="1"/>
          <p:nvPr/>
        </p:nvSpPr>
        <p:spPr>
          <a:xfrm>
            <a:off x="4529217" y="1584777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Család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58;p1">
            <a:extLst>
              <a:ext uri="{FF2B5EF4-FFF2-40B4-BE49-F238E27FC236}">
                <a16:creationId xmlns:a16="http://schemas.microsoft.com/office/drawing/2014/main" id="{6608E210-4157-2249-B123-ABC45AEB927B}"/>
              </a:ext>
            </a:extLst>
          </p:cNvPr>
          <p:cNvSpPr txBox="1"/>
          <p:nvPr/>
        </p:nvSpPr>
        <p:spPr>
          <a:xfrm>
            <a:off x="3530495" y="1584777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Dandár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59;p1">
            <a:extLst>
              <a:ext uri="{FF2B5EF4-FFF2-40B4-BE49-F238E27FC236}">
                <a16:creationId xmlns:a16="http://schemas.microsoft.com/office/drawing/2014/main" id="{4A63D3AE-58AD-2B4D-8078-783773DA1BDB}"/>
              </a:ext>
            </a:extLst>
          </p:cNvPr>
          <p:cNvSpPr txBox="1"/>
          <p:nvPr/>
        </p:nvSpPr>
        <p:spPr>
          <a:xfrm>
            <a:off x="4518797" y="2455941"/>
            <a:ext cx="9573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Csapat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55;p1">
            <a:extLst>
              <a:ext uri="{FF2B5EF4-FFF2-40B4-BE49-F238E27FC236}">
                <a16:creationId xmlns:a16="http://schemas.microsoft.com/office/drawing/2014/main" id="{D0D81C7B-7182-6647-A80E-7697E01EC86C}"/>
              </a:ext>
            </a:extLst>
          </p:cNvPr>
          <p:cNvSpPr txBox="1"/>
          <p:nvPr/>
        </p:nvSpPr>
        <p:spPr>
          <a:xfrm>
            <a:off x="6348080" y="719939"/>
            <a:ext cx="7232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Nem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51;p1">
            <a:extLst>
              <a:ext uri="{FF2B5EF4-FFF2-40B4-BE49-F238E27FC236}">
                <a16:creationId xmlns:a16="http://schemas.microsoft.com/office/drawing/2014/main" id="{58C2F318-EC99-DE47-B808-A6E32ECE1D0F}"/>
              </a:ext>
            </a:extLst>
          </p:cNvPr>
          <p:cNvSpPr txBox="1"/>
          <p:nvPr/>
        </p:nvSpPr>
        <p:spPr>
          <a:xfrm>
            <a:off x="6274343" y="6717510"/>
            <a:ext cx="8707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Törzs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52;p1">
            <a:extLst>
              <a:ext uri="{FF2B5EF4-FFF2-40B4-BE49-F238E27FC236}">
                <a16:creationId xmlns:a16="http://schemas.microsoft.com/office/drawing/2014/main" id="{09F704DF-34E5-EA49-8723-12A67C473DB1}"/>
              </a:ext>
            </a:extLst>
          </p:cNvPr>
          <p:cNvSpPr txBox="1"/>
          <p:nvPr/>
        </p:nvSpPr>
        <p:spPr>
          <a:xfrm>
            <a:off x="7050038" y="5029504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Osztály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" name="Google Shape;178;g1e10f090087_0_41">
            <a:extLst>
              <a:ext uri="{FF2B5EF4-FFF2-40B4-BE49-F238E27FC236}">
                <a16:creationId xmlns:a16="http://schemas.microsoft.com/office/drawing/2014/main" id="{95685C00-0B04-EC49-9625-409CE432173A}"/>
              </a:ext>
            </a:extLst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205509" y="3940819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3516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g1e10f090087_0_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3866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1e10f090087_0_9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5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1e10f090087_0_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1e10f090087_0_9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58785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1e10f090087_0_9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1e10f090087_0_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1e10f090087_0_9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1e10f090087_0_9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5636" y="65118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1e10f090087_0_9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1e10f090087_0_9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1e10f090087_0_9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1e10f090087_0_9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1e10f090087_0_9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1e10f090087_0_9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1e10f090087_0_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g1e10f090087_0_92"/>
          <p:cNvSpPr txBox="1"/>
          <p:nvPr/>
        </p:nvSpPr>
        <p:spPr>
          <a:xfrm>
            <a:off x="3672111" y="5875038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Ország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1e10f090087_0_92"/>
          <p:cNvSpPr txBox="1"/>
          <p:nvPr/>
        </p:nvSpPr>
        <p:spPr>
          <a:xfrm>
            <a:off x="3742642" y="3290816"/>
            <a:ext cx="808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g1e10f090087_0_92"/>
          <p:cNvSpPr txBox="1"/>
          <p:nvPr/>
        </p:nvSpPr>
        <p:spPr>
          <a:xfrm>
            <a:off x="7061491" y="2455921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g1e10f090087_0_92"/>
          <p:cNvSpPr txBox="1"/>
          <p:nvPr/>
        </p:nvSpPr>
        <p:spPr>
          <a:xfrm>
            <a:off x="6208231" y="4160094"/>
            <a:ext cx="1008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Sereg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2" name="Google Shape;132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5220" y="5197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5197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745" y="31024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507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8507" y="31024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522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1e10f090087_0_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05495" y="65118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1e10f090087_0_9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769884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1e10f090087_0_9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3968" y="203809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49;p1">
            <a:extLst>
              <a:ext uri="{FF2B5EF4-FFF2-40B4-BE49-F238E27FC236}">
                <a16:creationId xmlns:a16="http://schemas.microsoft.com/office/drawing/2014/main" id="{12AA10D8-2998-DE48-A2BE-131251B698A7}"/>
              </a:ext>
            </a:extLst>
          </p:cNvPr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Állítsátok sorba a rendszertani csoportokat, a legnagyobbtól a legkisebbig!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54;p1">
            <a:extLst>
              <a:ext uri="{FF2B5EF4-FFF2-40B4-BE49-F238E27FC236}">
                <a16:creationId xmlns:a16="http://schemas.microsoft.com/office/drawing/2014/main" id="{D6AF379D-BBBD-864E-821C-E35BD85B05A8}"/>
              </a:ext>
            </a:extLst>
          </p:cNvPr>
          <p:cNvSpPr txBox="1"/>
          <p:nvPr/>
        </p:nvSpPr>
        <p:spPr>
          <a:xfrm>
            <a:off x="4529217" y="1584777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Család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58;p1">
            <a:extLst>
              <a:ext uri="{FF2B5EF4-FFF2-40B4-BE49-F238E27FC236}">
                <a16:creationId xmlns:a16="http://schemas.microsoft.com/office/drawing/2014/main" id="{6608E210-4157-2249-B123-ABC45AEB927B}"/>
              </a:ext>
            </a:extLst>
          </p:cNvPr>
          <p:cNvSpPr txBox="1"/>
          <p:nvPr/>
        </p:nvSpPr>
        <p:spPr>
          <a:xfrm>
            <a:off x="3530495" y="1584777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Dandár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59;p1">
            <a:extLst>
              <a:ext uri="{FF2B5EF4-FFF2-40B4-BE49-F238E27FC236}">
                <a16:creationId xmlns:a16="http://schemas.microsoft.com/office/drawing/2014/main" id="{4A63D3AE-58AD-2B4D-8078-783773DA1BDB}"/>
              </a:ext>
            </a:extLst>
          </p:cNvPr>
          <p:cNvSpPr txBox="1"/>
          <p:nvPr/>
        </p:nvSpPr>
        <p:spPr>
          <a:xfrm>
            <a:off x="4518797" y="2455941"/>
            <a:ext cx="9573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Csapat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55;p1">
            <a:extLst>
              <a:ext uri="{FF2B5EF4-FFF2-40B4-BE49-F238E27FC236}">
                <a16:creationId xmlns:a16="http://schemas.microsoft.com/office/drawing/2014/main" id="{D0D81C7B-7182-6647-A80E-7697E01EC86C}"/>
              </a:ext>
            </a:extLst>
          </p:cNvPr>
          <p:cNvSpPr txBox="1"/>
          <p:nvPr/>
        </p:nvSpPr>
        <p:spPr>
          <a:xfrm>
            <a:off x="6348080" y="719939"/>
            <a:ext cx="7232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51;p1">
            <a:extLst>
              <a:ext uri="{FF2B5EF4-FFF2-40B4-BE49-F238E27FC236}">
                <a16:creationId xmlns:a16="http://schemas.microsoft.com/office/drawing/2014/main" id="{58C2F318-EC99-DE47-B808-A6E32ECE1D0F}"/>
              </a:ext>
            </a:extLst>
          </p:cNvPr>
          <p:cNvSpPr txBox="1"/>
          <p:nvPr/>
        </p:nvSpPr>
        <p:spPr>
          <a:xfrm>
            <a:off x="6274343" y="6717510"/>
            <a:ext cx="8707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Törzs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52;p1">
            <a:extLst>
              <a:ext uri="{FF2B5EF4-FFF2-40B4-BE49-F238E27FC236}">
                <a16:creationId xmlns:a16="http://schemas.microsoft.com/office/drawing/2014/main" id="{09F704DF-34E5-EA49-8723-12A67C473DB1}"/>
              </a:ext>
            </a:extLst>
          </p:cNvPr>
          <p:cNvSpPr txBox="1"/>
          <p:nvPr/>
        </p:nvSpPr>
        <p:spPr>
          <a:xfrm>
            <a:off x="7050038" y="5029504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Osztály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" name="Google Shape;178;g1e10f090087_0_41">
            <a:extLst>
              <a:ext uri="{FF2B5EF4-FFF2-40B4-BE49-F238E27FC236}">
                <a16:creationId xmlns:a16="http://schemas.microsoft.com/office/drawing/2014/main" id="{95685C00-0B04-EC49-9625-409CE432173A}"/>
              </a:ext>
            </a:extLst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205509" y="3940819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g1e10f090087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3866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1e10f090087_0_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5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1e10f090087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1e10f090087_0_4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58785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1e10f090087_0_4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1e10f090087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1e10f090087_0_4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1e10f090087_0_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1e10f090087_0_4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1e10f090087_0_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1e10f090087_0_4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1e10f090087_0_4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1e10f090087_0_4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1e10f090087_0_4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1e10f090087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g1e10f090087_0_41"/>
          <p:cNvSpPr txBox="1"/>
          <p:nvPr/>
        </p:nvSpPr>
        <p:spPr>
          <a:xfrm>
            <a:off x="3672111" y="5875038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Ország</a:t>
            </a:r>
            <a:endParaRPr sz="1400" b="0" i="0" u="none" strike="noStrike" cap="none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g1e10f090087_0_41"/>
          <p:cNvSpPr txBox="1"/>
          <p:nvPr/>
        </p:nvSpPr>
        <p:spPr>
          <a:xfrm>
            <a:off x="3742642" y="3290816"/>
            <a:ext cx="808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Rend</a:t>
            </a:r>
            <a:endParaRPr sz="1600" b="0" i="0" u="none" strike="noStrike" cap="none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g1e10f090087_0_41"/>
          <p:cNvSpPr txBox="1"/>
          <p:nvPr/>
        </p:nvSpPr>
        <p:spPr>
          <a:xfrm>
            <a:off x="7061491" y="2455921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Faj</a:t>
            </a:r>
            <a:endParaRPr sz="1600" b="0" i="0" u="none" strike="noStrike" cap="none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g1e10f090087_0_41"/>
          <p:cNvSpPr txBox="1"/>
          <p:nvPr/>
        </p:nvSpPr>
        <p:spPr>
          <a:xfrm>
            <a:off x="6208231" y="4160094"/>
            <a:ext cx="1008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Sereg</a:t>
            </a:r>
            <a:endParaRPr sz="1600" b="0" i="0" u="none" strike="noStrike" cap="none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2" name="Google Shape;172;g1e10f090087_0_4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7306" y="65104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7306" y="56536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8510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0266" y="5198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0266" y="651231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g1e10f090087_0_41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8" name="Google Shape;178;g1e10f090087_0_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205509" y="394081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1e10f090087_0_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37729" y="30851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1e10f090087_0_4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490209" y="51697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9;p1">
            <a:extLst>
              <a:ext uri="{FF2B5EF4-FFF2-40B4-BE49-F238E27FC236}">
                <a16:creationId xmlns:a16="http://schemas.microsoft.com/office/drawing/2014/main" id="{343663B4-E4CA-9046-B34C-2169ECDD5772}"/>
              </a:ext>
            </a:extLst>
          </p:cNvPr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Állítsátok sorba a rendszertani csoportokat, a legnagyobbtól a legkisebbig!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54;p1">
            <a:extLst>
              <a:ext uri="{FF2B5EF4-FFF2-40B4-BE49-F238E27FC236}">
                <a16:creationId xmlns:a16="http://schemas.microsoft.com/office/drawing/2014/main" id="{3583DE3F-625C-AB4A-A254-B526304B9D77}"/>
              </a:ext>
            </a:extLst>
          </p:cNvPr>
          <p:cNvSpPr txBox="1"/>
          <p:nvPr/>
        </p:nvSpPr>
        <p:spPr>
          <a:xfrm>
            <a:off x="4529217" y="1584777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Család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58;p1">
            <a:extLst>
              <a:ext uri="{FF2B5EF4-FFF2-40B4-BE49-F238E27FC236}">
                <a16:creationId xmlns:a16="http://schemas.microsoft.com/office/drawing/2014/main" id="{1240D52A-5B80-234B-9CEE-8EF885C84FB4}"/>
              </a:ext>
            </a:extLst>
          </p:cNvPr>
          <p:cNvSpPr txBox="1"/>
          <p:nvPr/>
        </p:nvSpPr>
        <p:spPr>
          <a:xfrm>
            <a:off x="3530495" y="1584777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Dandár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59;p1">
            <a:extLst>
              <a:ext uri="{FF2B5EF4-FFF2-40B4-BE49-F238E27FC236}">
                <a16:creationId xmlns:a16="http://schemas.microsoft.com/office/drawing/2014/main" id="{D6802F19-00D5-2E4C-8264-82382CFEB117}"/>
              </a:ext>
            </a:extLst>
          </p:cNvPr>
          <p:cNvSpPr txBox="1"/>
          <p:nvPr/>
        </p:nvSpPr>
        <p:spPr>
          <a:xfrm>
            <a:off x="4518797" y="2455941"/>
            <a:ext cx="9573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Csapat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55;p1">
            <a:extLst>
              <a:ext uri="{FF2B5EF4-FFF2-40B4-BE49-F238E27FC236}">
                <a16:creationId xmlns:a16="http://schemas.microsoft.com/office/drawing/2014/main" id="{0A51AD59-DF6F-AB4A-9F6A-273AD31F6727}"/>
              </a:ext>
            </a:extLst>
          </p:cNvPr>
          <p:cNvSpPr txBox="1"/>
          <p:nvPr/>
        </p:nvSpPr>
        <p:spPr>
          <a:xfrm>
            <a:off x="6348080" y="719939"/>
            <a:ext cx="7232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Nem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51;p1">
            <a:extLst>
              <a:ext uri="{FF2B5EF4-FFF2-40B4-BE49-F238E27FC236}">
                <a16:creationId xmlns:a16="http://schemas.microsoft.com/office/drawing/2014/main" id="{2528E3BA-5AEF-E640-BECA-121855603C3A}"/>
              </a:ext>
            </a:extLst>
          </p:cNvPr>
          <p:cNvSpPr txBox="1"/>
          <p:nvPr/>
        </p:nvSpPr>
        <p:spPr>
          <a:xfrm>
            <a:off x="6274343" y="6717510"/>
            <a:ext cx="8707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Törzs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52;p1">
            <a:extLst>
              <a:ext uri="{FF2B5EF4-FFF2-40B4-BE49-F238E27FC236}">
                <a16:creationId xmlns:a16="http://schemas.microsoft.com/office/drawing/2014/main" id="{AC86A3F6-41BD-D343-8E90-6968DC318CE8}"/>
              </a:ext>
            </a:extLst>
          </p:cNvPr>
          <p:cNvSpPr txBox="1"/>
          <p:nvPr/>
        </p:nvSpPr>
        <p:spPr>
          <a:xfrm>
            <a:off x="7050038" y="5029504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Osztály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" name="Google Shape;139;g1e10f090087_0_9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769884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183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8506" y="224379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0209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g1e10f090087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3866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1e10f090087_0_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50" y="5654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1e10f090087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1e10f090087_0_4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58785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1e10f090087_0_4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1e10f090087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1e10f090087_0_4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1e10f090087_0_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1e10f090087_0_4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1e10f090087_0_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1e10f090087_0_4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1e10f090087_0_4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1e10f090087_0_4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1e10f090087_0_4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1e10f090087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g1e10f090087_0_41"/>
          <p:cNvSpPr txBox="1"/>
          <p:nvPr/>
        </p:nvSpPr>
        <p:spPr>
          <a:xfrm>
            <a:off x="3672111" y="5875038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Ország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g1e10f090087_0_41"/>
          <p:cNvSpPr txBox="1"/>
          <p:nvPr/>
        </p:nvSpPr>
        <p:spPr>
          <a:xfrm>
            <a:off x="3742642" y="3290816"/>
            <a:ext cx="808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g1e10f090087_0_41"/>
          <p:cNvSpPr txBox="1"/>
          <p:nvPr/>
        </p:nvSpPr>
        <p:spPr>
          <a:xfrm>
            <a:off x="7061491" y="2455921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g1e10f090087_0_41"/>
          <p:cNvSpPr txBox="1"/>
          <p:nvPr/>
        </p:nvSpPr>
        <p:spPr>
          <a:xfrm>
            <a:off x="6208231" y="4160094"/>
            <a:ext cx="1008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Sereg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2" name="Google Shape;172;g1e10f090087_0_4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7306" y="65104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7306" y="56536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8510" y="3083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0266" y="5198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0266" y="651231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g1e10f090087_0_41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8" name="Google Shape;178;g1e10f090087_0_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205509" y="394081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1e10f090087_0_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37729" y="30851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1e10f090087_0_4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490209" y="51697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9;p1">
            <a:extLst>
              <a:ext uri="{FF2B5EF4-FFF2-40B4-BE49-F238E27FC236}">
                <a16:creationId xmlns:a16="http://schemas.microsoft.com/office/drawing/2014/main" id="{343663B4-E4CA-9046-B34C-2169ECDD5772}"/>
              </a:ext>
            </a:extLst>
          </p:cNvPr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Állítsátok sorba a rendszertani csoportokat, a legnagyobbtól a legkisebbig!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54;p1">
            <a:extLst>
              <a:ext uri="{FF2B5EF4-FFF2-40B4-BE49-F238E27FC236}">
                <a16:creationId xmlns:a16="http://schemas.microsoft.com/office/drawing/2014/main" id="{3583DE3F-625C-AB4A-A254-B526304B9D77}"/>
              </a:ext>
            </a:extLst>
          </p:cNvPr>
          <p:cNvSpPr txBox="1"/>
          <p:nvPr/>
        </p:nvSpPr>
        <p:spPr>
          <a:xfrm>
            <a:off x="4529217" y="1584777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Család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58;p1">
            <a:extLst>
              <a:ext uri="{FF2B5EF4-FFF2-40B4-BE49-F238E27FC236}">
                <a16:creationId xmlns:a16="http://schemas.microsoft.com/office/drawing/2014/main" id="{1240D52A-5B80-234B-9CEE-8EF885C84FB4}"/>
              </a:ext>
            </a:extLst>
          </p:cNvPr>
          <p:cNvSpPr txBox="1"/>
          <p:nvPr/>
        </p:nvSpPr>
        <p:spPr>
          <a:xfrm>
            <a:off x="3530495" y="1584777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Dandár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59;p1">
            <a:extLst>
              <a:ext uri="{FF2B5EF4-FFF2-40B4-BE49-F238E27FC236}">
                <a16:creationId xmlns:a16="http://schemas.microsoft.com/office/drawing/2014/main" id="{D6802F19-00D5-2E4C-8264-82382CFEB117}"/>
              </a:ext>
            </a:extLst>
          </p:cNvPr>
          <p:cNvSpPr txBox="1"/>
          <p:nvPr/>
        </p:nvSpPr>
        <p:spPr>
          <a:xfrm>
            <a:off x="4518797" y="2455941"/>
            <a:ext cx="9573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Csapat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55;p1">
            <a:extLst>
              <a:ext uri="{FF2B5EF4-FFF2-40B4-BE49-F238E27FC236}">
                <a16:creationId xmlns:a16="http://schemas.microsoft.com/office/drawing/2014/main" id="{0A51AD59-DF6F-AB4A-9F6A-273AD31F6727}"/>
              </a:ext>
            </a:extLst>
          </p:cNvPr>
          <p:cNvSpPr txBox="1"/>
          <p:nvPr/>
        </p:nvSpPr>
        <p:spPr>
          <a:xfrm>
            <a:off x="6348080" y="719939"/>
            <a:ext cx="7232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51;p1">
            <a:extLst>
              <a:ext uri="{FF2B5EF4-FFF2-40B4-BE49-F238E27FC236}">
                <a16:creationId xmlns:a16="http://schemas.microsoft.com/office/drawing/2014/main" id="{2528E3BA-5AEF-E640-BECA-121855603C3A}"/>
              </a:ext>
            </a:extLst>
          </p:cNvPr>
          <p:cNvSpPr txBox="1"/>
          <p:nvPr/>
        </p:nvSpPr>
        <p:spPr>
          <a:xfrm>
            <a:off x="6274343" y="6717510"/>
            <a:ext cx="8707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Törzs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52;p1">
            <a:extLst>
              <a:ext uri="{FF2B5EF4-FFF2-40B4-BE49-F238E27FC236}">
                <a16:creationId xmlns:a16="http://schemas.microsoft.com/office/drawing/2014/main" id="{AC86A3F6-41BD-D343-8E90-6968DC318CE8}"/>
              </a:ext>
            </a:extLst>
          </p:cNvPr>
          <p:cNvSpPr txBox="1"/>
          <p:nvPr/>
        </p:nvSpPr>
        <p:spPr>
          <a:xfrm>
            <a:off x="7050038" y="5029504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Osztály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" name="Google Shape;139;g1e10f090087_0_9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769884" y="2231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183;g1e10f090087_0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8506" y="224379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g1e10f090087_0_1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19266" y="565819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1e10f090087_0_1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3875" y="65118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1e10f090087_0_1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24369" y="655823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1e10f090087_0_136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6712678" y="5177651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1e10f090087_0_136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1e10f090087_0_1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1e10f090087_0_13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1e10f090087_0_1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1e10f090087_0_13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1e10f090087_0_13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1e10f090087_0_13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1e10f090087_0_13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1e10f090087_0_13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1e10f090087_0_13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1e10f090087_0_13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1e10f090087_0_1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g1e10f090087_0_136"/>
          <p:cNvSpPr txBox="1"/>
          <p:nvPr/>
        </p:nvSpPr>
        <p:spPr>
          <a:xfrm>
            <a:off x="95943" y="5093854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Állítsátok sorba a rendszertani csoportokat, a legnagyobbtól a legkisebbig!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g1e10f090087_0_136"/>
          <p:cNvSpPr txBox="1"/>
          <p:nvPr/>
        </p:nvSpPr>
        <p:spPr>
          <a:xfrm>
            <a:off x="7094179" y="5863844"/>
            <a:ext cx="949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Ország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g1e10f090087_0_136"/>
          <p:cNvSpPr txBox="1"/>
          <p:nvPr/>
        </p:nvSpPr>
        <p:spPr>
          <a:xfrm>
            <a:off x="8043379" y="4149091"/>
            <a:ext cx="723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Törzs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1e10f090087_0_136"/>
          <p:cNvSpPr txBox="1"/>
          <p:nvPr/>
        </p:nvSpPr>
        <p:spPr>
          <a:xfrm>
            <a:off x="7061702" y="1599544"/>
            <a:ext cx="10374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Osztály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g1e10f090087_0_136"/>
          <p:cNvSpPr txBox="1"/>
          <p:nvPr/>
        </p:nvSpPr>
        <p:spPr>
          <a:xfrm>
            <a:off x="4590067" y="720441"/>
            <a:ext cx="808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Rend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g1e10f090087_0_136"/>
          <p:cNvSpPr txBox="1"/>
          <p:nvPr/>
        </p:nvSpPr>
        <p:spPr>
          <a:xfrm>
            <a:off x="3655646" y="2446310"/>
            <a:ext cx="936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Család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g1e10f090087_0_136"/>
          <p:cNvSpPr txBox="1"/>
          <p:nvPr/>
        </p:nvSpPr>
        <p:spPr>
          <a:xfrm>
            <a:off x="2919353" y="4149091"/>
            <a:ext cx="723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Nem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g1e10f090087_0_136"/>
          <p:cNvSpPr txBox="1"/>
          <p:nvPr/>
        </p:nvSpPr>
        <p:spPr>
          <a:xfrm>
            <a:off x="4487645" y="4985070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Faj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519</Words>
  <Application>Microsoft Office PowerPoint</Application>
  <PresentationFormat>Egyéni</PresentationFormat>
  <Paragraphs>171</Paragraphs>
  <Slides>12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4</cp:revision>
  <dcterms:modified xsi:type="dcterms:W3CDTF">2023-05-19T09:16:08Z</dcterms:modified>
</cp:coreProperties>
</file>