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iWWqRNITK0Q9PxFrppwDJ+xVyH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" name="Google Shape;17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228106a2a20_0_4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0" name="Google Shape;420;g228106a2a20_0_45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228106a2a20_0_3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4" name="Google Shape;474;g228106a2a20_0_39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228106a2a20_0_3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8" name="Google Shape;528;g228106a2a20_0_33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28106a2a20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g228106a2a20_0_15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28106a2a20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g228106a2a20_0_10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28106a2a20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g228106a2a20_0_4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28106a2a20_0_2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g228106a2a20_0_29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Interactive</a:t>
            </a:r>
            <a:r>
              <a:rPr lang="hu-HU" dirty="0"/>
              <a:t> </a:t>
            </a:r>
            <a:r>
              <a:rPr lang="hu-HU" dirty="0" err="1"/>
              <a:t>Challenge</a:t>
            </a:r>
            <a:r>
              <a:rPr lang="hu-HU" dirty="0"/>
              <a:t> </a:t>
            </a:r>
            <a:r>
              <a:rPr lang="hu-HU" dirty="0" err="1"/>
              <a:t>Card</a:t>
            </a:r>
            <a:endParaRPr dirty="0"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 dirty="0">
                <a:solidFill>
                  <a:schemeClr val="dk1"/>
                </a:solidFill>
              </a:rPr>
              <a:t>Display </a:t>
            </a:r>
            <a:r>
              <a:rPr lang="hu-HU" dirty="0" err="1">
                <a:solidFill>
                  <a:schemeClr val="dk1"/>
                </a:solidFill>
              </a:rPr>
              <a:t>with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your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classroom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projector</a:t>
            </a: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 dirty="0" err="1">
                <a:solidFill>
                  <a:schemeClr val="dk1"/>
                </a:solidFill>
              </a:rPr>
              <a:t>Drag</a:t>
            </a:r>
            <a:r>
              <a:rPr lang="hu-HU" dirty="0">
                <a:solidFill>
                  <a:schemeClr val="dk1"/>
                </a:solidFill>
              </a:rPr>
              <a:t> and </a:t>
            </a:r>
            <a:r>
              <a:rPr lang="hu-HU" dirty="0" err="1">
                <a:solidFill>
                  <a:schemeClr val="dk1"/>
                </a:solidFill>
              </a:rPr>
              <a:t>drop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each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color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square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to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create</a:t>
            </a:r>
            <a:r>
              <a:rPr lang="hu-HU" dirty="0">
                <a:solidFill>
                  <a:schemeClr val="dk1"/>
                </a:solidFill>
              </a:rPr>
              <a:t> a </a:t>
            </a:r>
            <a:r>
              <a:rPr lang="hu-HU" dirty="0" err="1">
                <a:solidFill>
                  <a:schemeClr val="dk1"/>
                </a:solidFill>
              </a:rPr>
              <a:t>path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for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indi</a:t>
            </a:r>
            <a:r>
              <a:rPr lang="hu-HU" dirty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28106a2a20_0_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6" name="Google Shape;286;g228106a2a20_0_24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228106a2a2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0" name="Google Shape;330;g228106a2a20_0_20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5" name="Google Shape;375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5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5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jp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jpg"/><Relationship Id="rId20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7.png"/><Relationship Id="rId15" Type="http://schemas.openxmlformats.org/officeDocument/2006/relationships/image" Target="../media/image17.jp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3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22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0.jpg"/><Relationship Id="rId20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7.png"/><Relationship Id="rId15" Type="http://schemas.openxmlformats.org/officeDocument/2006/relationships/image" Target="../media/image21.jpg"/><Relationship Id="rId23" Type="http://schemas.openxmlformats.org/officeDocument/2006/relationships/image" Target="../media/image17.jpg"/><Relationship Id="rId10" Type="http://schemas.openxmlformats.org/officeDocument/2006/relationships/image" Target="../media/image12.png"/><Relationship Id="rId19" Type="http://schemas.openxmlformats.org/officeDocument/2006/relationships/image" Target="../media/image18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9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3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22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20.jpg"/><Relationship Id="rId20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7.png"/><Relationship Id="rId15" Type="http://schemas.openxmlformats.org/officeDocument/2006/relationships/image" Target="../media/image21.jpg"/><Relationship Id="rId23" Type="http://schemas.openxmlformats.org/officeDocument/2006/relationships/image" Target="../media/image17.jpg"/><Relationship Id="rId10" Type="http://schemas.openxmlformats.org/officeDocument/2006/relationships/image" Target="../media/image12.png"/><Relationship Id="rId19" Type="http://schemas.openxmlformats.org/officeDocument/2006/relationships/image" Target="../media/image18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9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3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22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20.jpg"/><Relationship Id="rId20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7.png"/><Relationship Id="rId15" Type="http://schemas.openxmlformats.org/officeDocument/2006/relationships/image" Target="../media/image21.jpg"/><Relationship Id="rId23" Type="http://schemas.openxmlformats.org/officeDocument/2006/relationships/image" Target="../media/image17.jpg"/><Relationship Id="rId10" Type="http://schemas.openxmlformats.org/officeDocument/2006/relationships/image" Target="../media/image12.png"/><Relationship Id="rId19" Type="http://schemas.openxmlformats.org/officeDocument/2006/relationships/image" Target="../media/image18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9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jp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jpg"/><Relationship Id="rId20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7.png"/><Relationship Id="rId15" Type="http://schemas.openxmlformats.org/officeDocument/2006/relationships/image" Target="../media/image17.jp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5.png"/><Relationship Id="rId18" Type="http://schemas.openxmlformats.org/officeDocument/2006/relationships/image" Target="../media/image20.jpg"/><Relationship Id="rId26" Type="http://schemas.openxmlformats.org/officeDocument/2006/relationships/image" Target="../media/image28.png"/><Relationship Id="rId3" Type="http://schemas.openxmlformats.org/officeDocument/2006/relationships/image" Target="../media/image10.png"/><Relationship Id="rId21" Type="http://schemas.openxmlformats.org/officeDocument/2006/relationships/image" Target="../media/image23.jp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17" Type="http://schemas.openxmlformats.org/officeDocument/2006/relationships/image" Target="../media/image19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jpg"/><Relationship Id="rId20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5.png"/><Relationship Id="rId15" Type="http://schemas.openxmlformats.org/officeDocument/2006/relationships/image" Target="../media/image17.jp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jp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16.png"/><Relationship Id="rId22" Type="http://schemas.openxmlformats.org/officeDocument/2006/relationships/image" Target="../media/image2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5.png"/><Relationship Id="rId18" Type="http://schemas.openxmlformats.org/officeDocument/2006/relationships/image" Target="../media/image20.jpg"/><Relationship Id="rId26" Type="http://schemas.openxmlformats.org/officeDocument/2006/relationships/image" Target="../media/image28.png"/><Relationship Id="rId3" Type="http://schemas.openxmlformats.org/officeDocument/2006/relationships/image" Target="../media/image10.png"/><Relationship Id="rId21" Type="http://schemas.openxmlformats.org/officeDocument/2006/relationships/image" Target="../media/image23.jp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17" Type="http://schemas.openxmlformats.org/officeDocument/2006/relationships/image" Target="../media/image19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jpg"/><Relationship Id="rId20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5.png"/><Relationship Id="rId15" Type="http://schemas.openxmlformats.org/officeDocument/2006/relationships/image" Target="../media/image17.jp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jp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16.png"/><Relationship Id="rId22" Type="http://schemas.openxmlformats.org/officeDocument/2006/relationships/image" Target="../media/image24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6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23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2.jpg"/><Relationship Id="rId20" Type="http://schemas.openxmlformats.org/officeDocument/2006/relationships/image" Target="../media/image2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19.jpg"/><Relationship Id="rId5" Type="http://schemas.openxmlformats.org/officeDocument/2006/relationships/image" Target="../media/image7.png"/><Relationship Id="rId15" Type="http://schemas.openxmlformats.org/officeDocument/2006/relationships/image" Target="../media/image18.jpg"/><Relationship Id="rId23" Type="http://schemas.openxmlformats.org/officeDocument/2006/relationships/image" Target="../media/image20.jpg"/><Relationship Id="rId10" Type="http://schemas.openxmlformats.org/officeDocument/2006/relationships/image" Target="../media/image12.png"/><Relationship Id="rId19" Type="http://schemas.openxmlformats.org/officeDocument/2006/relationships/image" Target="../media/image24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7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6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23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2.jpg"/><Relationship Id="rId20" Type="http://schemas.openxmlformats.org/officeDocument/2006/relationships/image" Target="../media/image2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19.jpg"/><Relationship Id="rId5" Type="http://schemas.openxmlformats.org/officeDocument/2006/relationships/image" Target="../media/image7.png"/><Relationship Id="rId15" Type="http://schemas.openxmlformats.org/officeDocument/2006/relationships/image" Target="../media/image18.jpg"/><Relationship Id="rId23" Type="http://schemas.openxmlformats.org/officeDocument/2006/relationships/image" Target="../media/image20.jpg"/><Relationship Id="rId10" Type="http://schemas.openxmlformats.org/officeDocument/2006/relationships/image" Target="../media/image12.png"/><Relationship Id="rId19" Type="http://schemas.openxmlformats.org/officeDocument/2006/relationships/image" Target="../media/image24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6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23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2.jpg"/><Relationship Id="rId20" Type="http://schemas.openxmlformats.org/officeDocument/2006/relationships/image" Target="../media/image2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19.jpg"/><Relationship Id="rId5" Type="http://schemas.openxmlformats.org/officeDocument/2006/relationships/image" Target="../media/image7.png"/><Relationship Id="rId15" Type="http://schemas.openxmlformats.org/officeDocument/2006/relationships/image" Target="../media/image18.jpg"/><Relationship Id="rId23" Type="http://schemas.openxmlformats.org/officeDocument/2006/relationships/image" Target="../media/image20.jpg"/><Relationship Id="rId10" Type="http://schemas.openxmlformats.org/officeDocument/2006/relationships/image" Target="../media/image12.png"/><Relationship Id="rId19" Type="http://schemas.openxmlformats.org/officeDocument/2006/relationships/image" Target="../media/image24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7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6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23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2.jpg"/><Relationship Id="rId20" Type="http://schemas.openxmlformats.org/officeDocument/2006/relationships/image" Target="../media/image2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19.jpg"/><Relationship Id="rId5" Type="http://schemas.openxmlformats.org/officeDocument/2006/relationships/image" Target="../media/image7.png"/><Relationship Id="rId15" Type="http://schemas.openxmlformats.org/officeDocument/2006/relationships/image" Target="../media/image18.jpg"/><Relationship Id="rId23" Type="http://schemas.openxmlformats.org/officeDocument/2006/relationships/image" Target="../media/image20.jpg"/><Relationship Id="rId10" Type="http://schemas.openxmlformats.org/officeDocument/2006/relationships/image" Target="../media/image12.png"/><Relationship Id="rId19" Type="http://schemas.openxmlformats.org/officeDocument/2006/relationships/image" Target="../media/image24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7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3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22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0.jpg"/><Relationship Id="rId20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7.png"/><Relationship Id="rId15" Type="http://schemas.openxmlformats.org/officeDocument/2006/relationships/image" Target="../media/image21.jpg"/><Relationship Id="rId23" Type="http://schemas.openxmlformats.org/officeDocument/2006/relationships/image" Target="../media/image17.jpg"/><Relationship Id="rId10" Type="http://schemas.openxmlformats.org/officeDocument/2006/relationships/image" Target="../media/image12.png"/><Relationship Id="rId19" Type="http://schemas.openxmlformats.org/officeDocument/2006/relationships/image" Target="../media/image18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81197" y="564885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4699900" y="570801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5400000">
            <a:off x="4841853" y="595119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"/>
          <p:cNvSpPr txBox="1"/>
          <p:nvPr/>
        </p:nvSpPr>
        <p:spPr>
          <a:xfrm>
            <a:off x="95943" y="5093854"/>
            <a:ext cx="2581985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kör alakú és kerüld ki azt, ami szögletes.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35" name="Google Shape;35;p1"/>
          <p:cNvPicPr preferRelativeResize="0"/>
          <p:nvPr/>
        </p:nvPicPr>
        <p:blipFill rotWithShape="1">
          <a:blip r:embed="rId15">
            <a:alphaModFix/>
          </a:blip>
          <a:srcRect l="1764" t="1470" r="1508" b="1802"/>
          <a:stretch/>
        </p:blipFill>
        <p:spPr>
          <a:xfrm>
            <a:off x="3796101" y="480991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796101" y="309939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796101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5497845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212717" y="3101946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03467" y="3087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64602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0325577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15">
            <a:alphaModFix/>
          </a:blip>
          <a:srcRect l="1764" t="1470" r="1508" b="1802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9628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26">
            <a:alphaModFix/>
          </a:blip>
          <a:srcRect l="2224" t="2247" r="52834" b="52678"/>
          <a:stretch/>
        </p:blipFill>
        <p:spPr>
          <a:xfrm>
            <a:off x="10319628" y="3099232"/>
            <a:ext cx="7200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"/>
          <p:cNvPicPr preferRelativeResize="0"/>
          <p:nvPr/>
        </p:nvPicPr>
        <p:blipFill rotWithShape="1">
          <a:blip r:embed="rId26">
            <a:alphaModFix/>
          </a:blip>
          <a:srcRect l="51515" t="51157" r="510" b="727"/>
          <a:stretch/>
        </p:blipFill>
        <p:spPr>
          <a:xfrm>
            <a:off x="11953619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26">
            <a:alphaModFix/>
          </a:blip>
          <a:srcRect l="51515" t="51157" r="510" b="727"/>
          <a:stretch/>
        </p:blipFill>
        <p:spPr>
          <a:xfrm>
            <a:off x="7212717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2" name="Google Shape;422;g228106a2a20_0_4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2052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g228106a2a20_0_45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88646" y="56941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g228106a2a20_0_456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385575" y="478549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g228106a2a20_0_456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g228106a2a20_0_45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g228106a2a20_0_45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g228106a2a20_0_4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g228106a2a20_0_45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g228106a2a20_0_45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g228106a2a20_0_45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g228106a2a20_0_45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g228106a2a20_0_45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g228106a2a20_0_45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g228106a2a20_0_45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g228106a2a20_0_45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g228106a2a20_0_456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g228106a2a20_0_456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358749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g228106a2a20_0_456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g228106a2a20_0_456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g228106a2a20_0_456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g228106a2a20_0_456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228106a2a20_0_456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g228106a2a20_0_456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7215760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g228106a2a20_0_456"/>
          <p:cNvPicPr preferRelativeResize="0"/>
          <p:nvPr/>
        </p:nvPicPr>
        <p:blipFill rotWithShape="1">
          <a:blip r:embed="rId23">
            <a:alphaModFix/>
          </a:blip>
          <a:srcRect l="1760" t="1470" r="1508" b="1799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g228106a2a20_0_456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g228106a2a20_0_456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645762" y="225368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g228106a2a20_0_456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g228106a2a20_0_456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6529308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g228106a2a20_0_456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7215760" y="3158790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g228106a2a20_0_456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g228106a2a20_0_45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g228106a2a20_0_456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g228106a2a20_0_456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g228106a2a20_0_456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499597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g228106a2a20_0_456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g228106a2a20_0_456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g228106a2a20_0_456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g228106a2a20_0_456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6358749" y="2253689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g228106a2a20_0_456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5493415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g228106a2a20_0_456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8921271" y="394956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g228106a2a20_0_45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3943" y="22323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g228106a2a20_0_45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4695" y="5647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g228106a2a20_0_45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7345" y="22305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g228106a2a20_0_45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8920" y="310181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g228106a2a20_0_45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6370" y="56477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g228106a2a20_0_45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3415" y="651440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392;p3"/>
          <p:cNvSpPr txBox="1"/>
          <p:nvPr/>
        </p:nvSpPr>
        <p:spPr>
          <a:xfrm>
            <a:off x="95950" y="5093851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nem tartalmaz kék színt! Minden mást kerülj ki!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54" name="Google Shape;464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6370" y="47973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470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070" y="47973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464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8941" y="3085409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6" name="Google Shape;476;g228106a2a20_0_3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2052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g228106a2a20_0_39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88646" y="56941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g228106a2a20_0_39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385575" y="478549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g228106a2a20_0_39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g228106a2a20_0_39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g228106a2a20_0_39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g228106a2a20_0_3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g228106a2a20_0_39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g228106a2a20_0_39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Google Shape;485;g228106a2a20_0_39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Google Shape;486;g228106a2a20_0_39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g228106a2a20_0_39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Google Shape;488;g228106a2a20_0_39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g228106a2a20_0_39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g228106a2a20_0_39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g228106a2a20_0_395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g228106a2a20_0_395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358749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g228106a2a20_0_395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5" name="Google Shape;495;g228106a2a20_0_395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6" name="Google Shape;496;g228106a2a20_0_395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g228106a2a20_0_395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Google Shape;498;g228106a2a20_0_395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9" name="Google Shape;499;g228106a2a20_0_395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7215760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g228106a2a20_0_395"/>
          <p:cNvPicPr preferRelativeResize="0"/>
          <p:nvPr/>
        </p:nvPicPr>
        <p:blipFill rotWithShape="1">
          <a:blip r:embed="rId23">
            <a:alphaModFix/>
          </a:blip>
          <a:srcRect l="1760" t="1470" r="1508" b="1799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Google Shape;501;g228106a2a20_0_395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Google Shape;502;g228106a2a20_0_395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645762" y="225368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3" name="Google Shape;503;g228106a2a20_0_39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2941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Google Shape;504;g228106a2a20_0_395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5" name="Google Shape;505;g228106a2a20_0_395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6529308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06" name="Google Shape;506;g228106a2a20_0_395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7215760" y="3158790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07" name="Google Shape;507;g228106a2a20_0_395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8" name="Google Shape;508;g228106a2a20_0_39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Google Shape;509;g228106a2a20_0_395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Google Shape;510;g228106a2a20_0_395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g228106a2a20_0_39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6367" y="56477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Google Shape;512;g228106a2a20_0_39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3067" y="47935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g228106a2a20_0_39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3067" y="308432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Google Shape;514;g228106a2a20_0_39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482941" y="2243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g228106a2a20_0_395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499597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Google Shape;516;g228106a2a20_0_395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Google Shape;517;g228106a2a20_0_395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Google Shape;518;g228106a2a20_0_395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g228106a2a20_0_395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6358749" y="2253689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g228106a2a20_0_395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5493415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g228106a2a20_0_395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8921271" y="3949562"/>
            <a:ext cx="720001" cy="719999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392;p3"/>
          <p:cNvSpPr txBox="1"/>
          <p:nvPr/>
        </p:nvSpPr>
        <p:spPr>
          <a:xfrm>
            <a:off x="95950" y="5093851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nem tartalmaz kék színt! Minden mást kerülj ki!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53" name="Google Shape;463;g228106a2a20_0_45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3943" y="22323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466;g228106a2a20_0_45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4695" y="5647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464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6370" y="47973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464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8941" y="3085409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Google Shape;530;g228106a2a20_0_3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2052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Google Shape;531;g228106a2a20_0_3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88646" y="56941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g228106a2a20_0_33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385575" y="478549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g228106a2a20_0_33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g228106a2a20_0_33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g228106a2a20_0_33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g228106a2a20_0_3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g228106a2a20_0_33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g228106a2a20_0_33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g228106a2a20_0_33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g228106a2a20_0_33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g228106a2a20_0_33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g228106a2a20_0_33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g228106a2a20_0_33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g228106a2a20_0_3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546" name="Google Shape;546;g228106a2a20_0_337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7" name="Google Shape;547;g228106a2a20_0_33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8" name="Google Shape;548;g228106a2a20_0_337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358749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g228106a2a20_0_337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g228106a2a20_0_337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g228106a2a20_0_337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g228106a2a20_0_337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g228106a2a20_0_337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g228106a2a20_0_337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7215760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5" name="Google Shape;555;g228106a2a20_0_337"/>
          <p:cNvPicPr preferRelativeResize="0"/>
          <p:nvPr/>
        </p:nvPicPr>
        <p:blipFill rotWithShape="1">
          <a:blip r:embed="rId23">
            <a:alphaModFix/>
          </a:blip>
          <a:srcRect l="1760" t="1470" r="1508" b="1799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6" name="Google Shape;556;g228106a2a20_0_337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57" name="Google Shape;557;g228106a2a20_0_337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645762" y="225368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8" name="Google Shape;558;g228106a2a20_0_33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2941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Google Shape;559;g228106a2a20_0_33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6367" y="47935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g228106a2a20_0_33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73907" y="22323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g228106a2a20_0_33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2941" y="56477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2" name="Google Shape;562;g228106a2a20_0_337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g228106a2a20_0_337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6529308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4" name="Google Shape;564;g228106a2a20_0_337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7215760" y="3158790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5" name="Google Shape;565;g228106a2a20_0_337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6" name="Google Shape;566;g228106a2a20_0_33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7" name="Google Shape;567;g228106a2a20_0_337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Google Shape;568;g228106a2a20_0_337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g228106a2a20_0_33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6367" y="56477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g228106a2a20_0_33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3067" y="47935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g228106a2a20_0_33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482941" y="2243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g228106a2a20_0_33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499597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g228106a2a20_0_33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348645" y="30843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g228106a2a20_0_337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g228106a2a20_0_337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g228106a2a20_0_337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g228106a2a20_0_337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6358749" y="2253689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g228106a2a20_0_337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5493415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g228106a2a20_0_337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8921271" y="3949562"/>
            <a:ext cx="720001" cy="719999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392;p3"/>
          <p:cNvSpPr txBox="1"/>
          <p:nvPr/>
        </p:nvSpPr>
        <p:spPr>
          <a:xfrm>
            <a:off x="95950" y="5093851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nem tartalmaz kék színt! Minden mást kerülj ki!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54" name="Google Shape;513;g228106a2a20_0_39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3067" y="308432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g228106a2a20_0_1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81197" y="564885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28106a2a20_0_15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4699900" y="570801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28106a2a20_0_15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5400000">
            <a:off x="4841853" y="595119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28106a2a20_0_15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28106a2a20_0_15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28106a2a20_0_15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8106a2a20_0_1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8106a2a20_0_15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8106a2a20_0_15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8106a2a20_0_15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8106a2a20_0_15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8106a2a20_0_15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8106a2a20_0_15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8106a2a20_0_15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8106a2a20_0_15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28106a2a20_0_153"/>
          <p:cNvPicPr preferRelativeResize="0"/>
          <p:nvPr/>
        </p:nvPicPr>
        <p:blipFill rotWithShape="1">
          <a:blip r:embed="rId15">
            <a:alphaModFix/>
          </a:blip>
          <a:srcRect l="1760" t="1470" r="1508" b="1799"/>
          <a:stretch/>
        </p:blipFill>
        <p:spPr>
          <a:xfrm>
            <a:off x="3796101" y="480991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28106a2a20_0_15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796101" y="309939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28106a2a20_0_15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796101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28106a2a20_0_15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5497845" y="1399157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28106a2a20_0_15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212717" y="3101946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28106a2a20_0_15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03467" y="3087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28106a2a20_0_15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28106a2a20_0_15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28106a2a20_0_153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28106a2a20_0_15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28106a2a20_0_15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28106a2a20_0_153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28106a2a20_0_153"/>
          <p:cNvPicPr preferRelativeResize="0"/>
          <p:nvPr/>
        </p:nvPicPr>
        <p:blipFill rotWithShape="1">
          <a:blip r:embed="rId15">
            <a:alphaModFix/>
          </a:blip>
          <a:srcRect l="1760" t="1470" r="1508" b="1799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28106a2a20_0_15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28106a2a20_0_15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28106a2a20_0_15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28106a2a20_0_15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28106a2a20_0_153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228106a2a20_0_153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228106a2a20_0_153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7212717" y="1399157"/>
            <a:ext cx="720001" cy="719999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34;p1"/>
          <p:cNvSpPr txBox="1"/>
          <p:nvPr/>
        </p:nvSpPr>
        <p:spPr>
          <a:xfrm>
            <a:off x="95943" y="5093854"/>
            <a:ext cx="2581985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kör alakú és kerüld ki azt, ami szögletes.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47" name="Google Shape;94;g1f9f503e2cc_0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4883" y="13842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95;g1f9f503e2cc_0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7770" y="30793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96;g1f9f503e2cc_0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745" y="47937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97;g1f9f503e2cc_0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745" y="13855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98;g1f9f503e2cc_0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817" y="30793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99;g1f9f503e2cc_0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745" y="5648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00;g1f9f503e2cc_0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4883" y="30874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101;g1f9f503e2cc_0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6814" y="479413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g228106a2a20_0_1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34324" y="4795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8106a2a20_0_1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2815" y="5665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8106a2a20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81197" y="564885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28106a2a20_0_1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5400000">
            <a:off x="4699900" y="570801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8106a2a20_0_100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 rot="-5400000">
            <a:off x="4841853" y="595119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8106a2a20_0_100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8106a2a20_0_10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8106a2a20_0_10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8106a2a20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8106a2a20_0_1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8106a2a20_0_1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8106a2a20_0_10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28106a2a20_0_10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28106a2a20_0_10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28106a2a20_0_10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28106a2a20_0_10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28106a2a20_0_1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28106a2a20_0_100"/>
          <p:cNvPicPr preferRelativeResize="0"/>
          <p:nvPr/>
        </p:nvPicPr>
        <p:blipFill rotWithShape="1">
          <a:blip r:embed="rId15">
            <a:alphaModFix/>
          </a:blip>
          <a:srcRect l="1760" t="1470" r="1508" b="1799"/>
          <a:stretch/>
        </p:blipFill>
        <p:spPr>
          <a:xfrm>
            <a:off x="3796101" y="480991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28106a2a20_0_10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796101" y="309939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28106a2a20_0_10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796101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28106a2a20_0_100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5497845" y="1399157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28106a2a20_0_100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212717" y="3101946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28106a2a20_0_10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03467" y="3087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28106a2a20_0_1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2438" y="30870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28106a2a20_0_1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3089" y="3079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28106a2a20_0_100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28106a2a20_0_100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28106a2a20_0_100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28106a2a20_0_10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8106a2a20_0_100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8106a2a20_0_100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8106a2a20_0_100"/>
          <p:cNvPicPr preferRelativeResize="0"/>
          <p:nvPr/>
        </p:nvPicPr>
        <p:blipFill rotWithShape="1">
          <a:blip r:embed="rId15">
            <a:alphaModFix/>
          </a:blip>
          <a:srcRect l="1760" t="1470" r="1508" b="1799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8106a2a20_0_100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28106a2a20_0_100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28106a2a20_0_10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28106a2a20_0_100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28106a2a20_0_100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28106a2a20_0_100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28106a2a20_0_100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7212717" y="1399157"/>
            <a:ext cx="720001" cy="719999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34;p1"/>
          <p:cNvSpPr txBox="1"/>
          <p:nvPr/>
        </p:nvSpPr>
        <p:spPr>
          <a:xfrm>
            <a:off x="95943" y="5093854"/>
            <a:ext cx="2581985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kör alakú és kerüld ki azt, ami szögletes.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47" name="Google Shape;94;g1f9f503e2cc_0_1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34883" y="13842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95;g1f9f503e2cc_0_1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37770" y="30793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96;g1f9f503e2cc_0_1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745" y="47937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97;g1f9f503e2cc_0_1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745" y="1385509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g228106a2a20_0_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34324" y="4795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28106a2a20_0_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446" y="480991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28106a2a20_0_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2815" y="5665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28106a2a20_0_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81197" y="564885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28106a2a20_0_4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5400000">
            <a:off x="4699900" y="570801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28106a2a20_0_48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 rot="-5400000">
            <a:off x="4841853" y="595119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28106a2a20_0_48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28106a2a20_0_4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28106a2a20_0_4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28106a2a20_0_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28106a2a20_0_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28106a2a20_0_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28106a2a20_0_4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28106a2a20_0_4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28106a2a20_0_4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28106a2a20_0_4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28106a2a20_0_4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28106a2a20_0_4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g228106a2a20_0_48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5" name="Google Shape;175;g228106a2a20_0_48"/>
          <p:cNvPicPr preferRelativeResize="0"/>
          <p:nvPr/>
        </p:nvPicPr>
        <p:blipFill rotWithShape="1">
          <a:blip r:embed="rId15">
            <a:alphaModFix/>
          </a:blip>
          <a:srcRect l="1760" t="1470" r="1508" b="1799"/>
          <a:stretch/>
        </p:blipFill>
        <p:spPr>
          <a:xfrm>
            <a:off x="3796101" y="480991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28106a2a20_0_48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796101" y="309939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28106a2a20_0_48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796101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28106a2a20_0_48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5497845" y="1399157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28106a2a20_0_48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212717" y="3101946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28106a2a20_0_4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03467" y="3087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28106a2a20_0_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34324" y="3079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28106a2a20_0_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2438" y="30870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28106a2a20_0_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3089" y="3079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28106a2a20_0_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446" y="137218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28106a2a20_0_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2692" y="13856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28106a2a20_0_48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28106a2a20_0_48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28106a2a20_0_48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228106a2a20_0_48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28106a2a20_0_48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228106a2a20_0_48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28106a2a20_0_48"/>
          <p:cNvPicPr preferRelativeResize="0"/>
          <p:nvPr/>
        </p:nvPicPr>
        <p:blipFill rotWithShape="1">
          <a:blip r:embed="rId15">
            <a:alphaModFix/>
          </a:blip>
          <a:srcRect l="1760" t="1470" r="1508" b="1799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28106a2a20_0_48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28106a2a20_0_48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28106a2a20_0_48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28106a2a20_0_48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28106a2a20_0_48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28106a2a20_0_48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28106a2a20_0_48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7212717" y="1399157"/>
            <a:ext cx="720001" cy="71999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34;p1"/>
          <p:cNvSpPr txBox="1"/>
          <p:nvPr/>
        </p:nvSpPr>
        <p:spPr>
          <a:xfrm>
            <a:off x="95943" y="5093854"/>
            <a:ext cx="2581985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kör alakú és kerüld ki azt, ami szögletes.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3067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7450" y="656075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763702" y="596241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"/>
          <p:cNvSpPr txBox="1"/>
          <p:nvPr/>
        </p:nvSpPr>
        <p:spPr>
          <a:xfrm>
            <a:off x="95950" y="5093851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szögletes és kerüld ki azt, ami kör alakú!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220" name="Google Shape;220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931860" y="3083560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067971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5497845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2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3167714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2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64602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25577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2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142115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"/>
          <p:cNvPicPr preferRelativeResize="0"/>
          <p:nvPr/>
        </p:nvPicPr>
        <p:blipFill rotWithShape="1">
          <a:blip r:embed="rId22">
            <a:alphaModFix/>
          </a:blip>
          <a:srcRect l="1764" t="1470" r="1508" b="1802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0319628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2"/>
          <p:cNvPicPr preferRelativeResize="0"/>
          <p:nvPr/>
        </p:nvPicPr>
        <p:blipFill rotWithShape="1">
          <a:blip r:embed="rId26">
            <a:alphaModFix/>
          </a:blip>
          <a:srcRect l="2224" t="2247" r="52834" b="52678"/>
          <a:stretch/>
        </p:blipFill>
        <p:spPr>
          <a:xfrm>
            <a:off x="10319628" y="3099232"/>
            <a:ext cx="7200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"/>
          <p:cNvPicPr preferRelativeResize="0"/>
          <p:nvPr/>
        </p:nvPicPr>
        <p:blipFill rotWithShape="1">
          <a:blip r:embed="rId26">
            <a:alphaModFix/>
          </a:blip>
          <a:srcRect l="51515" t="51157" r="510" b="727"/>
          <a:stretch/>
        </p:blipFill>
        <p:spPr>
          <a:xfrm>
            <a:off x="11953619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"/>
          <p:cNvPicPr preferRelativeResize="0"/>
          <p:nvPr/>
        </p:nvPicPr>
        <p:blipFill rotWithShape="1">
          <a:blip r:embed="rId26">
            <a:alphaModFix/>
          </a:blip>
          <a:srcRect l="51515" t="51157" r="510" b="727"/>
          <a:stretch/>
        </p:blipFill>
        <p:spPr>
          <a:xfrm>
            <a:off x="7215759" y="4799741"/>
            <a:ext cx="720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g228106a2a20_0_2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3067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28106a2a20_0_2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7450" y="656075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228106a2a20_0_29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763702" y="596241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28106a2a20_0_29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28106a2a20_0_29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g228106a2a20_0_2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28106a2a20_0_2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228106a2a20_0_29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228106a2a20_0_29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228106a2a20_0_29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28106a2a20_0_29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28106a2a20_0_29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28106a2a20_0_2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28106a2a20_0_29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28106a2a20_0_2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28106a2a20_0_29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931860" y="3083560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28106a2a20_0_29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28106a2a20_0_29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5497845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28106a2a20_0_29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3167714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28106a2a20_0_29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28106a2a20_0_29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28106a2a20_0_29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28106a2a20_0_29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28106a2a20_0_29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228106a2a20_0_29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28106a2a20_0_29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228106a2a20_0_293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28106a2a20_0_293"/>
          <p:cNvPicPr preferRelativeResize="0"/>
          <p:nvPr/>
        </p:nvPicPr>
        <p:blipFill rotWithShape="1">
          <a:blip r:embed="rId22">
            <a:alphaModFix/>
          </a:blip>
          <a:srcRect l="1760" t="1470" r="1508" b="1799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28106a2a20_0_29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228106a2a20_0_293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28106a2a20_0_29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228106a2a20_0_29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28106a2a20_0_293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28106a2a20_0_293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28106a2a20_0_293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7215759" y="4799741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g228106a2a20_0_2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0983" y="30855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g228106a2a20_0_2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4197" y="47997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g228106a2a20_0_2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0733" y="308343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219;p2"/>
          <p:cNvSpPr txBox="1"/>
          <p:nvPr/>
        </p:nvSpPr>
        <p:spPr>
          <a:xfrm>
            <a:off x="95950" y="5093851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szögletes és kerüld ki azt, ami kör alakú!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43" name="Google Shape;283;g1f9f503e2cc_0_29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067" y="479974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Google Shape;288;g228106a2a20_0_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3067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28106a2a20_0_2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7450" y="656075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28106a2a20_0_24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763702" y="596241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228106a2a20_0_24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28106a2a20_0_2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g228106a2a20_0_2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228106a2a20_0_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228106a2a20_0_2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28106a2a20_0_24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28106a2a20_0_24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28106a2a20_0_2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228106a2a20_0_24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28106a2a20_0_24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28106a2a20_0_2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228106a2a20_0_2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28106a2a20_0_24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931860" y="3083560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28106a2a20_0_2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4197" y="30835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28106a2a20_0_2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3067" y="47997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228106a2a20_0_247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228106a2a20_0_247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5497845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228106a2a20_0_247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3167714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228106a2a20_0_247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28106a2a20_0_2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228106a2a20_0_247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228106a2a20_0_247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228106a2a20_0_247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g228106a2a20_0_24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228106a2a20_0_247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228106a2a20_0_247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g228106a2a20_0_247"/>
          <p:cNvPicPr preferRelativeResize="0"/>
          <p:nvPr/>
        </p:nvPicPr>
        <p:blipFill rotWithShape="1">
          <a:blip r:embed="rId22">
            <a:alphaModFix/>
          </a:blip>
          <a:srcRect l="1760" t="1470" r="1508" b="1799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g228106a2a20_0_247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g228106a2a20_0_247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g228106a2a20_0_247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228106a2a20_0_247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g228106a2a20_0_247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g228106a2a20_0_247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228106a2a20_0_247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7215759" y="4799741"/>
            <a:ext cx="720001" cy="719999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219;p2"/>
          <p:cNvSpPr txBox="1"/>
          <p:nvPr/>
        </p:nvSpPr>
        <p:spPr>
          <a:xfrm>
            <a:off x="95950" y="5093851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szögletes és kerüld ki azt, ami kör alakú!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43" name="Google Shape;280;g228106a2a20_0_2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0983" y="30855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81;g228106a2a20_0_2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4197" y="479974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g228106a2a20_0_2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3067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g228106a2a20_0_20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7450" y="656075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g228106a2a20_0_20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763702" y="596241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g228106a2a20_0_20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g228106a2a20_0_20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g228106a2a20_0_20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g228106a2a20_0_2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g228106a2a20_0_20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g228106a2a20_0_20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228106a2a20_0_20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228106a2a20_0_20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g228106a2a20_0_20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g228106a2a20_0_20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228106a2a20_0_20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g228106a2a20_0_20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g228106a2a20_0_201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9" name="Google Shape;349;g228106a2a20_0_20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931860" y="3083560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g228106a2a20_0_20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73907" y="3085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g228106a2a20_0_20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2941" y="478483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g228106a2a20_0_20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g228106a2a20_0_20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5497845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g228106a2a20_0_20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3167714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g228106a2a20_0_20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g228106a2a20_0_20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g228106a2a20_0_20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g228106a2a20_0_20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g228106a2a20_0_20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g228106a2a20_0_20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g228106a2a20_0_20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g228106a2a20_0_20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g228106a2a20_0_201"/>
          <p:cNvPicPr preferRelativeResize="0"/>
          <p:nvPr/>
        </p:nvPicPr>
        <p:blipFill rotWithShape="1">
          <a:blip r:embed="rId22">
            <a:alphaModFix/>
          </a:blip>
          <a:srcRect l="1760" t="1470" r="1508" b="1799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g228106a2a20_0_20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g228106a2a20_0_201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g228106a2a20_0_20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g228106a2a20_0_20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g228106a2a20_0_201"/>
          <p:cNvPicPr preferRelativeResize="0"/>
          <p:nvPr/>
        </p:nvPicPr>
        <p:blipFill rotWithShape="1">
          <a:blip r:embed="rId26">
            <a:alphaModFix/>
          </a:blip>
          <a:srcRect l="2224" t="2249" r="52833" b="52675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g228106a2a20_0_201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g228106a2a20_0_201"/>
          <p:cNvPicPr preferRelativeResize="0"/>
          <p:nvPr/>
        </p:nvPicPr>
        <p:blipFill rotWithShape="1">
          <a:blip r:embed="rId26">
            <a:alphaModFix/>
          </a:blip>
          <a:srcRect l="51513" t="51154" r="513" b="731"/>
          <a:stretch/>
        </p:blipFill>
        <p:spPr>
          <a:xfrm>
            <a:off x="7215759" y="4799741"/>
            <a:ext cx="720001" cy="719999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219;p2"/>
          <p:cNvSpPr txBox="1"/>
          <p:nvPr/>
        </p:nvSpPr>
        <p:spPr>
          <a:xfrm>
            <a:off x="95950" y="5093851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szögletes és kerüld ki azt, ami kör alakú!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46" name="Google Shape;305;g228106a2a20_0_2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4197" y="30835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306;g228106a2a20_0_2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3067" y="479974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Google Shape;37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2052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88646" y="56941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385575" y="478549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92" name="Google Shape;392;p3"/>
          <p:cNvSpPr txBox="1"/>
          <p:nvPr/>
        </p:nvSpPr>
        <p:spPr>
          <a:xfrm>
            <a:off x="95950" y="5093851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sym typeface="Arial"/>
              </a:rPr>
              <a:t>Kihívás: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Szedd össze az összes olyan közlekedési táblát, ami nem tartalmaz kék színt! Minden mást kerülj ki!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sym typeface="Arial"/>
              </a:rPr>
              <a:t>Mondd el, hogy melyik, mit jelent!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393" name="Google Shape;393;p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964602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358749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325577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142115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p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3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7215760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3"/>
          <p:cNvPicPr preferRelativeResize="0"/>
          <p:nvPr/>
        </p:nvPicPr>
        <p:blipFill rotWithShape="1">
          <a:blip r:embed="rId23">
            <a:alphaModFix/>
          </a:blip>
          <a:srcRect l="1764" t="1470" r="1508" b="1802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645762" y="225368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067971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652930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7215760" y="3158790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19628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499597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3"/>
          <p:cNvPicPr preferRelativeResize="0"/>
          <p:nvPr/>
        </p:nvPicPr>
        <p:blipFill rotWithShape="1">
          <a:blip r:embed="rId26">
            <a:alphaModFix/>
          </a:blip>
          <a:srcRect l="2224" t="2247" r="52834" b="52678"/>
          <a:stretch/>
        </p:blipFill>
        <p:spPr>
          <a:xfrm>
            <a:off x="10319628" y="3099232"/>
            <a:ext cx="7200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3"/>
          <p:cNvPicPr preferRelativeResize="0"/>
          <p:nvPr/>
        </p:nvPicPr>
        <p:blipFill rotWithShape="1">
          <a:blip r:embed="rId26">
            <a:alphaModFix/>
          </a:blip>
          <a:srcRect l="51515" t="51157" r="510" b="727"/>
          <a:stretch/>
        </p:blipFill>
        <p:spPr>
          <a:xfrm>
            <a:off x="11953619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"/>
          <p:cNvPicPr preferRelativeResize="0"/>
          <p:nvPr/>
        </p:nvPicPr>
        <p:blipFill rotWithShape="1">
          <a:blip r:embed="rId26">
            <a:alphaModFix/>
          </a:blip>
          <a:srcRect l="2224" t="2247" r="52834" b="52678"/>
          <a:stretch/>
        </p:blipFill>
        <p:spPr>
          <a:xfrm>
            <a:off x="6358749" y="2253689"/>
            <a:ext cx="7200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5493415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"/>
          <p:cNvPicPr preferRelativeResize="0"/>
          <p:nvPr/>
        </p:nvPicPr>
        <p:blipFill rotWithShape="1">
          <a:blip r:embed="rId26">
            <a:alphaModFix/>
          </a:blip>
          <a:srcRect l="51515" t="51157" r="510" b="727"/>
          <a:stretch/>
        </p:blipFill>
        <p:spPr>
          <a:xfrm>
            <a:off x="8921271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615</Words>
  <Application>Microsoft Office PowerPoint</Application>
  <PresentationFormat>Egyéni</PresentationFormat>
  <Paragraphs>75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4</cp:revision>
  <dcterms:modified xsi:type="dcterms:W3CDTF">2023-05-15T11:12:58Z</dcterms:modified>
</cp:coreProperties>
</file>