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0058400" cy="7772400"/>
  <p:notesSz cx="6858000" cy="9945688"/>
  <p:embeddedFontLst>
    <p:embeddedFont>
      <p:font typeface="Montserrat" panose="020B0604020202020204" charset="-18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hyqBzMe8Jvv12USaYjtwJC44z3t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317E8E-DC16-4766-A2A2-57093DA360A0}">
  <a:tblStyle styleId="{3B317E8E-DC16-4766-A2A2-57093DA360A0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65"/>
  </p:normalViewPr>
  <p:slideViewPr>
    <p:cSldViewPr snapToGrid="0">
      <p:cViewPr>
        <p:scale>
          <a:sx n="100" d="100"/>
          <a:sy n="100" d="100"/>
        </p:scale>
        <p:origin x="15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0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" name="Google Shape;3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2396b85c6c1_0_211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9" name="Google Shape;389;g2396b85c6c1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2396b85c6c1_0_293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27" name="Google Shape;427;g2396b85c6c1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2396b85c6c1_0_248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65" name="Google Shape;465;g2396b85c6c1_0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1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504" name="Google Shape;50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2396b85c6c1_0_384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37" name="Google Shape;537;g2396b85c6c1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2396b85c6c1_0_480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80" name="Google Shape;580;g2396b85c6c1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2396b85c6c1_0_426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23" name="Google Shape;623;g2396b85c6c1_0_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2396b85c6c1_0_163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667" name="Google Shape;667;g2396b85c6c1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2396b85c6c1_0_756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99" name="Google Shape;699;g2396b85c6c1_0_7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2396b85c6c1_0_845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40" name="Google Shape;740;g2396b85c6c1_0_8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396b85c6c1_0_37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2" name="Google Shape;62;g2396b85c6c1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2396b85c6c1_0_796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81" name="Google Shape;781;g2396b85c6c1_0_7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396b85c6c1_0_120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0" name="Google Shape;100;g2396b85c6c1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396b85c6c1_0_74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8" name="Google Shape;138;g2396b85c6c1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1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7" name="Google Shape;17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396b85c6c1_0_543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4" name="Google Shape;214;g2396b85c6c1_0_5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396b85c6c1_0_648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2" name="Google Shape;262;g2396b85c6c1_0_6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396b85c6c1_0_590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0" name="Google Shape;310;g2396b85c6c1_0_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9" name="Google Shape;3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x8 Grid" type="title">
  <p:cSld name="TITL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8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56550" y="457200"/>
            <a:ext cx="6857999" cy="6857999"/>
          </a:xfrm>
          <a:prstGeom prst="rect">
            <a:avLst/>
          </a:prstGeom>
          <a:noFill/>
          <a:ln w="114300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" name="Google Shape;9;p7"/>
          <p:cNvSpPr txBox="1"/>
          <p:nvPr/>
        </p:nvSpPr>
        <p:spPr>
          <a:xfrm>
            <a:off x="187161" y="317384"/>
            <a:ext cx="24738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hu-HU" sz="1700" b="0" i="0" u="none" strike="noStrike" cap="none">
                <a:solidFill>
                  <a:srgbClr val="1C9AD6"/>
                </a:solidFill>
                <a:latin typeface="Montserrat"/>
                <a:ea typeface="Montserrat"/>
                <a:cs typeface="Montserrat"/>
                <a:sym typeface="Montserrat"/>
              </a:rPr>
              <a:t>Make your own</a:t>
            </a:r>
            <a:endParaRPr sz="1700" b="0" i="0" u="none" strike="noStrike" cap="none">
              <a:solidFill>
                <a:srgbClr val="1C9AD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hu-HU" sz="1700" b="1" i="0" u="none" strike="noStrike" cap="none">
                <a:solidFill>
                  <a:srgbClr val="1C9AD6"/>
                </a:solidFill>
                <a:latin typeface="Montserrat"/>
                <a:ea typeface="Montserrat"/>
                <a:cs typeface="Montserrat"/>
                <a:sym typeface="Montserrat"/>
              </a:rPr>
              <a:t>indi Challenge Card</a:t>
            </a:r>
            <a:endParaRPr sz="1700" b="1" i="0" u="none" strike="noStrike" cap="none">
              <a:solidFill>
                <a:srgbClr val="1C9AD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" name="Google Shape;1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76157" y="6552392"/>
            <a:ext cx="612775" cy="65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3438" y="6907355"/>
            <a:ext cx="1844045" cy="419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oogle Shape;12;p7"/>
          <p:cNvGrpSpPr/>
          <p:nvPr/>
        </p:nvGrpSpPr>
        <p:grpSpPr>
          <a:xfrm>
            <a:off x="1921303" y="7205172"/>
            <a:ext cx="783537" cy="475397"/>
            <a:chOff x="0" y="7190319"/>
            <a:chExt cx="737118" cy="488773"/>
          </a:xfrm>
        </p:grpSpPr>
        <p:sp>
          <p:nvSpPr>
            <p:cNvPr id="13" name="Google Shape;13;p7"/>
            <p:cNvSpPr/>
            <p:nvPr/>
          </p:nvSpPr>
          <p:spPr>
            <a:xfrm>
              <a:off x="0" y="7190319"/>
              <a:ext cx="737118" cy="488773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1C9AD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88"/>
                <a:buFont typeface="Arial"/>
                <a:buNone/>
              </a:pPr>
              <a:endParaRPr sz="1488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" name="Google Shape;14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1870" y="7227644"/>
              <a:ext cx="578559" cy="3984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Grid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Google Shape;16;p8"/>
          <p:cNvGraphicFramePr/>
          <p:nvPr/>
        </p:nvGraphicFramePr>
        <p:xfrm>
          <a:off x="1429200" y="286200"/>
          <a:ext cx="7200000" cy="7200000"/>
        </p:xfrm>
        <a:graphic>
          <a:graphicData uri="http://schemas.openxmlformats.org/drawingml/2006/table">
            <a:tbl>
              <a:tblPr firstRow="1" bandRow="1">
                <a:noFill/>
                <a:tableStyleId>{3B317E8E-DC16-4766-A2A2-57093DA360A0}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7" name="Google Shape;17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45431" y="6833420"/>
            <a:ext cx="612775" cy="65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8429795" y="5545280"/>
            <a:ext cx="1844045" cy="419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oogle Shape;19;p8"/>
          <p:cNvGrpSpPr/>
          <p:nvPr/>
        </p:nvGrpSpPr>
        <p:grpSpPr>
          <a:xfrm rot="-5400000">
            <a:off x="8891361" y="4040270"/>
            <a:ext cx="783537" cy="475397"/>
            <a:chOff x="0" y="7190319"/>
            <a:chExt cx="737118" cy="488773"/>
          </a:xfrm>
        </p:grpSpPr>
        <p:sp>
          <p:nvSpPr>
            <p:cNvPr id="20" name="Google Shape;20;p8"/>
            <p:cNvSpPr/>
            <p:nvPr/>
          </p:nvSpPr>
          <p:spPr>
            <a:xfrm>
              <a:off x="0" y="7190319"/>
              <a:ext cx="737118" cy="488773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1C9AD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88"/>
                <a:buFont typeface="Arial"/>
                <a:buNone/>
              </a:pPr>
              <a:endParaRPr sz="1488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1" name="Google Shape;21;p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1870" y="7227644"/>
              <a:ext cx="578559" cy="3984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/>
          <p:nvPr/>
        </p:nvSpPr>
        <p:spPr>
          <a:xfrm>
            <a:off x="1123025" y="1302050"/>
            <a:ext cx="7348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jp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5" Type="http://schemas.openxmlformats.org/officeDocument/2006/relationships/image" Target="../media/image7.png"/><Relationship Id="rId15" Type="http://schemas.openxmlformats.org/officeDocument/2006/relationships/image" Target="../media/image17.jpg"/><Relationship Id="rId23" Type="http://schemas.openxmlformats.org/officeDocument/2006/relationships/image" Target="../media/image25.png"/><Relationship Id="rId10" Type="http://schemas.openxmlformats.org/officeDocument/2006/relationships/image" Target="../media/image12.png"/><Relationship Id="rId19" Type="http://schemas.openxmlformats.org/officeDocument/2006/relationships/image" Target="../media/image21.jp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33.png"/><Relationship Id="rId3" Type="http://schemas.openxmlformats.org/officeDocument/2006/relationships/image" Target="../media/image5.png"/><Relationship Id="rId21" Type="http://schemas.openxmlformats.org/officeDocument/2006/relationships/image" Target="../media/image2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2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34.png"/><Relationship Id="rId5" Type="http://schemas.openxmlformats.org/officeDocument/2006/relationships/image" Target="../media/image7.png"/><Relationship Id="rId15" Type="http://schemas.openxmlformats.org/officeDocument/2006/relationships/image" Target="../media/image23.png"/><Relationship Id="rId23" Type="http://schemas.openxmlformats.org/officeDocument/2006/relationships/image" Target="../media/image37.png"/><Relationship Id="rId10" Type="http://schemas.openxmlformats.org/officeDocument/2006/relationships/image" Target="../media/image12.png"/><Relationship Id="rId19" Type="http://schemas.openxmlformats.org/officeDocument/2006/relationships/image" Target="../media/image26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33.png"/><Relationship Id="rId3" Type="http://schemas.openxmlformats.org/officeDocument/2006/relationships/image" Target="../media/image5.png"/><Relationship Id="rId21" Type="http://schemas.openxmlformats.org/officeDocument/2006/relationships/image" Target="../media/image2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2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34.png"/><Relationship Id="rId5" Type="http://schemas.openxmlformats.org/officeDocument/2006/relationships/image" Target="../media/image7.png"/><Relationship Id="rId15" Type="http://schemas.openxmlformats.org/officeDocument/2006/relationships/image" Target="../media/image23.png"/><Relationship Id="rId23" Type="http://schemas.openxmlformats.org/officeDocument/2006/relationships/image" Target="../media/image37.png"/><Relationship Id="rId10" Type="http://schemas.openxmlformats.org/officeDocument/2006/relationships/image" Target="../media/image12.png"/><Relationship Id="rId19" Type="http://schemas.openxmlformats.org/officeDocument/2006/relationships/image" Target="../media/image26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33.png"/><Relationship Id="rId3" Type="http://schemas.openxmlformats.org/officeDocument/2006/relationships/image" Target="../media/image5.png"/><Relationship Id="rId21" Type="http://schemas.openxmlformats.org/officeDocument/2006/relationships/image" Target="../media/image2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2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34.png"/><Relationship Id="rId5" Type="http://schemas.openxmlformats.org/officeDocument/2006/relationships/image" Target="../media/image7.png"/><Relationship Id="rId15" Type="http://schemas.openxmlformats.org/officeDocument/2006/relationships/image" Target="../media/image23.png"/><Relationship Id="rId23" Type="http://schemas.openxmlformats.org/officeDocument/2006/relationships/image" Target="../media/image37.png"/><Relationship Id="rId10" Type="http://schemas.openxmlformats.org/officeDocument/2006/relationships/image" Target="../media/image12.png"/><Relationship Id="rId19" Type="http://schemas.openxmlformats.org/officeDocument/2006/relationships/image" Target="../media/image26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40.png"/><Relationship Id="rId3" Type="http://schemas.openxmlformats.org/officeDocument/2006/relationships/image" Target="../media/image5.png"/><Relationship Id="rId21" Type="http://schemas.openxmlformats.org/officeDocument/2006/relationships/image" Target="../media/image18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22.png"/><Relationship Id="rId23" Type="http://schemas.openxmlformats.org/officeDocument/2006/relationships/image" Target="../media/image44.png"/><Relationship Id="rId10" Type="http://schemas.openxmlformats.org/officeDocument/2006/relationships/image" Target="../media/image12.png"/><Relationship Id="rId19" Type="http://schemas.openxmlformats.org/officeDocument/2006/relationships/image" Target="../media/image4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40.png"/><Relationship Id="rId3" Type="http://schemas.openxmlformats.org/officeDocument/2006/relationships/image" Target="../media/image5.png"/><Relationship Id="rId21" Type="http://schemas.openxmlformats.org/officeDocument/2006/relationships/image" Target="../media/image18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22.png"/><Relationship Id="rId23" Type="http://schemas.openxmlformats.org/officeDocument/2006/relationships/image" Target="../media/image44.png"/><Relationship Id="rId10" Type="http://schemas.openxmlformats.org/officeDocument/2006/relationships/image" Target="../media/image12.png"/><Relationship Id="rId19" Type="http://schemas.openxmlformats.org/officeDocument/2006/relationships/image" Target="../media/image4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40.png"/><Relationship Id="rId3" Type="http://schemas.openxmlformats.org/officeDocument/2006/relationships/image" Target="../media/image5.png"/><Relationship Id="rId21" Type="http://schemas.openxmlformats.org/officeDocument/2006/relationships/image" Target="../media/image18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22.png"/><Relationship Id="rId23" Type="http://schemas.openxmlformats.org/officeDocument/2006/relationships/image" Target="../media/image44.png"/><Relationship Id="rId10" Type="http://schemas.openxmlformats.org/officeDocument/2006/relationships/image" Target="../media/image12.png"/><Relationship Id="rId19" Type="http://schemas.openxmlformats.org/officeDocument/2006/relationships/image" Target="../media/image4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39.png"/><Relationship Id="rId3" Type="http://schemas.openxmlformats.org/officeDocument/2006/relationships/image" Target="../media/image5.png"/><Relationship Id="rId21" Type="http://schemas.openxmlformats.org/officeDocument/2006/relationships/image" Target="../media/image40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3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22.png"/><Relationship Id="rId23" Type="http://schemas.openxmlformats.org/officeDocument/2006/relationships/image" Target="../media/image18.png"/><Relationship Id="rId10" Type="http://schemas.openxmlformats.org/officeDocument/2006/relationships/image" Target="../media/image12.png"/><Relationship Id="rId19" Type="http://schemas.openxmlformats.org/officeDocument/2006/relationships/image" Target="../media/image4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44.png"/><Relationship Id="rId3" Type="http://schemas.openxmlformats.org/officeDocument/2006/relationships/image" Target="../media/image5.png"/><Relationship Id="rId21" Type="http://schemas.openxmlformats.org/officeDocument/2006/relationships/image" Target="../media/image22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39.png"/><Relationship Id="rId25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38.png"/><Relationship Id="rId20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48.png"/><Relationship Id="rId5" Type="http://schemas.openxmlformats.org/officeDocument/2006/relationships/image" Target="../media/image7.png"/><Relationship Id="rId15" Type="http://schemas.openxmlformats.org/officeDocument/2006/relationships/image" Target="../media/image18.png"/><Relationship Id="rId23" Type="http://schemas.openxmlformats.org/officeDocument/2006/relationships/image" Target="../media/image47.png"/><Relationship Id="rId10" Type="http://schemas.openxmlformats.org/officeDocument/2006/relationships/image" Target="../media/image12.png"/><Relationship Id="rId19" Type="http://schemas.openxmlformats.org/officeDocument/2006/relationships/image" Target="../media/image4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44.png"/><Relationship Id="rId3" Type="http://schemas.openxmlformats.org/officeDocument/2006/relationships/image" Target="../media/image5.png"/><Relationship Id="rId21" Type="http://schemas.openxmlformats.org/officeDocument/2006/relationships/image" Target="../media/image22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39.png"/><Relationship Id="rId25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38.png"/><Relationship Id="rId20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48.png"/><Relationship Id="rId5" Type="http://schemas.openxmlformats.org/officeDocument/2006/relationships/image" Target="../media/image7.png"/><Relationship Id="rId15" Type="http://schemas.openxmlformats.org/officeDocument/2006/relationships/image" Target="../media/image18.png"/><Relationship Id="rId23" Type="http://schemas.openxmlformats.org/officeDocument/2006/relationships/image" Target="../media/image47.png"/><Relationship Id="rId10" Type="http://schemas.openxmlformats.org/officeDocument/2006/relationships/image" Target="../media/image12.png"/><Relationship Id="rId19" Type="http://schemas.openxmlformats.org/officeDocument/2006/relationships/image" Target="../media/image4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44.png"/><Relationship Id="rId3" Type="http://schemas.openxmlformats.org/officeDocument/2006/relationships/image" Target="../media/image5.png"/><Relationship Id="rId21" Type="http://schemas.openxmlformats.org/officeDocument/2006/relationships/image" Target="../media/image22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39.png"/><Relationship Id="rId25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38.png"/><Relationship Id="rId20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48.png"/><Relationship Id="rId5" Type="http://schemas.openxmlformats.org/officeDocument/2006/relationships/image" Target="../media/image7.png"/><Relationship Id="rId15" Type="http://schemas.openxmlformats.org/officeDocument/2006/relationships/image" Target="../media/image18.png"/><Relationship Id="rId23" Type="http://schemas.openxmlformats.org/officeDocument/2006/relationships/image" Target="../media/image47.png"/><Relationship Id="rId10" Type="http://schemas.openxmlformats.org/officeDocument/2006/relationships/image" Target="../media/image12.png"/><Relationship Id="rId19" Type="http://schemas.openxmlformats.org/officeDocument/2006/relationships/image" Target="../media/image4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jp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5" Type="http://schemas.openxmlformats.org/officeDocument/2006/relationships/image" Target="../media/image7.png"/><Relationship Id="rId15" Type="http://schemas.openxmlformats.org/officeDocument/2006/relationships/image" Target="../media/image17.jpg"/><Relationship Id="rId23" Type="http://schemas.openxmlformats.org/officeDocument/2006/relationships/image" Target="../media/image25.png"/><Relationship Id="rId10" Type="http://schemas.openxmlformats.org/officeDocument/2006/relationships/image" Target="../media/image12.png"/><Relationship Id="rId19" Type="http://schemas.openxmlformats.org/officeDocument/2006/relationships/image" Target="../media/image21.jp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44.png"/><Relationship Id="rId3" Type="http://schemas.openxmlformats.org/officeDocument/2006/relationships/image" Target="../media/image5.png"/><Relationship Id="rId21" Type="http://schemas.openxmlformats.org/officeDocument/2006/relationships/image" Target="../media/image22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39.png"/><Relationship Id="rId25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38.png"/><Relationship Id="rId20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47.png"/><Relationship Id="rId5" Type="http://schemas.openxmlformats.org/officeDocument/2006/relationships/image" Target="../media/image7.png"/><Relationship Id="rId15" Type="http://schemas.openxmlformats.org/officeDocument/2006/relationships/image" Target="../media/image18.png"/><Relationship Id="rId23" Type="http://schemas.openxmlformats.org/officeDocument/2006/relationships/image" Target="../media/image46.png"/><Relationship Id="rId10" Type="http://schemas.openxmlformats.org/officeDocument/2006/relationships/image" Target="../media/image12.png"/><Relationship Id="rId19" Type="http://schemas.openxmlformats.org/officeDocument/2006/relationships/image" Target="../media/image4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jp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5" Type="http://schemas.openxmlformats.org/officeDocument/2006/relationships/image" Target="../media/image7.png"/><Relationship Id="rId15" Type="http://schemas.openxmlformats.org/officeDocument/2006/relationships/image" Target="../media/image17.jpg"/><Relationship Id="rId23" Type="http://schemas.openxmlformats.org/officeDocument/2006/relationships/image" Target="../media/image25.png"/><Relationship Id="rId10" Type="http://schemas.openxmlformats.org/officeDocument/2006/relationships/image" Target="../media/image12.png"/><Relationship Id="rId19" Type="http://schemas.openxmlformats.org/officeDocument/2006/relationships/image" Target="../media/image21.jp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19.jpg"/><Relationship Id="rId3" Type="http://schemas.openxmlformats.org/officeDocument/2006/relationships/image" Target="../media/image5.png"/><Relationship Id="rId21" Type="http://schemas.openxmlformats.org/officeDocument/2006/relationships/image" Target="../media/image22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jpg"/><Relationship Id="rId20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5.png"/><Relationship Id="rId5" Type="http://schemas.openxmlformats.org/officeDocument/2006/relationships/image" Target="../media/image7.png"/><Relationship Id="rId15" Type="http://schemas.openxmlformats.org/officeDocument/2006/relationships/image" Target="../media/image26.png"/><Relationship Id="rId23" Type="http://schemas.openxmlformats.org/officeDocument/2006/relationships/image" Target="../media/image24.png"/><Relationship Id="rId10" Type="http://schemas.openxmlformats.org/officeDocument/2006/relationships/image" Target="../media/image12.png"/><Relationship Id="rId19" Type="http://schemas.openxmlformats.org/officeDocument/2006/relationships/image" Target="../media/image20.jp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.png"/><Relationship Id="rId18" Type="http://schemas.openxmlformats.org/officeDocument/2006/relationships/image" Target="../media/image27.jpg"/><Relationship Id="rId26" Type="http://schemas.openxmlformats.org/officeDocument/2006/relationships/image" Target="../media/image20.jpg"/><Relationship Id="rId3" Type="http://schemas.openxmlformats.org/officeDocument/2006/relationships/image" Target="../media/image5.png"/><Relationship Id="rId21" Type="http://schemas.openxmlformats.org/officeDocument/2006/relationships/image" Target="../media/image26.png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7.png"/><Relationship Id="rId15" Type="http://schemas.openxmlformats.org/officeDocument/2006/relationships/image" Target="../media/image19.jpg"/><Relationship Id="rId23" Type="http://schemas.openxmlformats.org/officeDocument/2006/relationships/image" Target="../media/image29.jpg"/><Relationship Id="rId28" Type="http://schemas.openxmlformats.org/officeDocument/2006/relationships/image" Target="../media/image17.jpg"/><Relationship Id="rId10" Type="http://schemas.openxmlformats.org/officeDocument/2006/relationships/image" Target="../media/image13.png"/><Relationship Id="rId19" Type="http://schemas.openxmlformats.org/officeDocument/2006/relationships/image" Target="../media/image28.jpg"/><Relationship Id="rId4" Type="http://schemas.openxmlformats.org/officeDocument/2006/relationships/image" Target="../media/image15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Relationship Id="rId22" Type="http://schemas.openxmlformats.org/officeDocument/2006/relationships/image" Target="../media/image18.png"/><Relationship Id="rId27" Type="http://schemas.openxmlformats.org/officeDocument/2006/relationships/image" Target="../media/image30.jpg"/><Relationship Id="rId30" Type="http://schemas.openxmlformats.org/officeDocument/2006/relationships/image" Target="../media/image3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.png"/><Relationship Id="rId18" Type="http://schemas.openxmlformats.org/officeDocument/2006/relationships/image" Target="../media/image27.jpg"/><Relationship Id="rId26" Type="http://schemas.openxmlformats.org/officeDocument/2006/relationships/image" Target="../media/image20.jpg"/><Relationship Id="rId3" Type="http://schemas.openxmlformats.org/officeDocument/2006/relationships/image" Target="../media/image5.png"/><Relationship Id="rId21" Type="http://schemas.openxmlformats.org/officeDocument/2006/relationships/image" Target="../media/image26.png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7.png"/><Relationship Id="rId15" Type="http://schemas.openxmlformats.org/officeDocument/2006/relationships/image" Target="../media/image19.jpg"/><Relationship Id="rId23" Type="http://schemas.openxmlformats.org/officeDocument/2006/relationships/image" Target="../media/image29.jpg"/><Relationship Id="rId28" Type="http://schemas.openxmlformats.org/officeDocument/2006/relationships/image" Target="../media/image17.jpg"/><Relationship Id="rId10" Type="http://schemas.openxmlformats.org/officeDocument/2006/relationships/image" Target="../media/image13.png"/><Relationship Id="rId19" Type="http://schemas.openxmlformats.org/officeDocument/2006/relationships/image" Target="../media/image28.jpg"/><Relationship Id="rId4" Type="http://schemas.openxmlformats.org/officeDocument/2006/relationships/image" Target="../media/image15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Relationship Id="rId22" Type="http://schemas.openxmlformats.org/officeDocument/2006/relationships/image" Target="../media/image18.png"/><Relationship Id="rId27" Type="http://schemas.openxmlformats.org/officeDocument/2006/relationships/image" Target="../media/image30.jpg"/><Relationship Id="rId30" Type="http://schemas.openxmlformats.org/officeDocument/2006/relationships/image" Target="../media/image3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.png"/><Relationship Id="rId18" Type="http://schemas.openxmlformats.org/officeDocument/2006/relationships/image" Target="../media/image27.jpg"/><Relationship Id="rId26" Type="http://schemas.openxmlformats.org/officeDocument/2006/relationships/image" Target="../media/image20.jpg"/><Relationship Id="rId3" Type="http://schemas.openxmlformats.org/officeDocument/2006/relationships/image" Target="../media/image5.png"/><Relationship Id="rId21" Type="http://schemas.openxmlformats.org/officeDocument/2006/relationships/image" Target="../media/image26.png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7.png"/><Relationship Id="rId15" Type="http://schemas.openxmlformats.org/officeDocument/2006/relationships/image" Target="../media/image19.jpg"/><Relationship Id="rId23" Type="http://schemas.openxmlformats.org/officeDocument/2006/relationships/image" Target="../media/image29.jpg"/><Relationship Id="rId28" Type="http://schemas.openxmlformats.org/officeDocument/2006/relationships/image" Target="../media/image17.jpg"/><Relationship Id="rId10" Type="http://schemas.openxmlformats.org/officeDocument/2006/relationships/image" Target="../media/image13.png"/><Relationship Id="rId19" Type="http://schemas.openxmlformats.org/officeDocument/2006/relationships/image" Target="../media/image28.jpg"/><Relationship Id="rId4" Type="http://schemas.openxmlformats.org/officeDocument/2006/relationships/image" Target="../media/image15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Relationship Id="rId22" Type="http://schemas.openxmlformats.org/officeDocument/2006/relationships/image" Target="../media/image18.png"/><Relationship Id="rId27" Type="http://schemas.openxmlformats.org/officeDocument/2006/relationships/image" Target="../media/image30.jpg"/><Relationship Id="rId30" Type="http://schemas.openxmlformats.org/officeDocument/2006/relationships/image" Target="../media/image3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.png"/><Relationship Id="rId18" Type="http://schemas.openxmlformats.org/officeDocument/2006/relationships/image" Target="../media/image27.jpg"/><Relationship Id="rId26" Type="http://schemas.openxmlformats.org/officeDocument/2006/relationships/image" Target="../media/image20.jpg"/><Relationship Id="rId3" Type="http://schemas.openxmlformats.org/officeDocument/2006/relationships/image" Target="../media/image5.png"/><Relationship Id="rId21" Type="http://schemas.openxmlformats.org/officeDocument/2006/relationships/image" Target="../media/image26.png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7.png"/><Relationship Id="rId15" Type="http://schemas.openxmlformats.org/officeDocument/2006/relationships/image" Target="../media/image19.jpg"/><Relationship Id="rId23" Type="http://schemas.openxmlformats.org/officeDocument/2006/relationships/image" Target="../media/image29.jpg"/><Relationship Id="rId28" Type="http://schemas.openxmlformats.org/officeDocument/2006/relationships/image" Target="../media/image17.jpg"/><Relationship Id="rId10" Type="http://schemas.openxmlformats.org/officeDocument/2006/relationships/image" Target="../media/image13.png"/><Relationship Id="rId19" Type="http://schemas.openxmlformats.org/officeDocument/2006/relationships/image" Target="../media/image28.jpg"/><Relationship Id="rId4" Type="http://schemas.openxmlformats.org/officeDocument/2006/relationships/image" Target="../media/image15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Relationship Id="rId22" Type="http://schemas.openxmlformats.org/officeDocument/2006/relationships/image" Target="../media/image18.png"/><Relationship Id="rId27" Type="http://schemas.openxmlformats.org/officeDocument/2006/relationships/image" Target="../media/image30.jpg"/><Relationship Id="rId30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33.png"/><Relationship Id="rId3" Type="http://schemas.openxmlformats.org/officeDocument/2006/relationships/image" Target="../media/image5.png"/><Relationship Id="rId21" Type="http://schemas.openxmlformats.org/officeDocument/2006/relationships/image" Target="../media/image3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2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37.png"/><Relationship Id="rId5" Type="http://schemas.openxmlformats.org/officeDocument/2006/relationships/image" Target="../media/image7.png"/><Relationship Id="rId15" Type="http://schemas.openxmlformats.org/officeDocument/2006/relationships/image" Target="../media/image23.png"/><Relationship Id="rId23" Type="http://schemas.openxmlformats.org/officeDocument/2006/relationships/image" Target="../media/image36.png"/><Relationship Id="rId10" Type="http://schemas.openxmlformats.org/officeDocument/2006/relationships/image" Target="../media/image12.png"/><Relationship Id="rId19" Type="http://schemas.openxmlformats.org/officeDocument/2006/relationships/image" Target="../media/image26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10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2114825" y="3752213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8120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6" y="1175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43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1044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43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4287" y="117744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1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8120" y="117348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1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8278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1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943" y="376248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1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4872" y="3808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10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52095" y="20370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23946" y="563301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7;g2396b85c6c1_0_37"/>
          <p:cNvPicPr preferRelativeResize="0"/>
          <p:nvPr/>
        </p:nvPicPr>
        <p:blipFill rotWithShape="1">
          <a:blip r:embed="rId15">
            <a:alphaModFix/>
          </a:blip>
          <a:srcRect l="11625" r="10662"/>
          <a:stretch/>
        </p:blipFill>
        <p:spPr>
          <a:xfrm>
            <a:off x="2925838" y="3956678"/>
            <a:ext cx="746013" cy="719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9;g2396b85c6c1_0_37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399533" y="540203"/>
            <a:ext cx="621538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80;g2396b85c6c1_0_37"/>
          <p:cNvPicPr preferRelativeResize="0"/>
          <p:nvPr/>
        </p:nvPicPr>
        <p:blipFill rotWithShape="1">
          <a:blip r:embed="rId17">
            <a:alphaModFix/>
          </a:blip>
          <a:srcRect l="16556" r="9098"/>
          <a:stretch/>
        </p:blipFill>
        <p:spPr>
          <a:xfrm>
            <a:off x="7201068" y="1441011"/>
            <a:ext cx="720000" cy="646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81;g2396b85c6c1_0_37"/>
          <p:cNvPicPr preferRelativeResize="0"/>
          <p:nvPr/>
        </p:nvPicPr>
        <p:blipFill rotWithShape="1">
          <a:blip r:embed="rId18">
            <a:alphaModFix/>
          </a:blip>
          <a:srcRect l="7354" r="11383"/>
          <a:stretch/>
        </p:blipFill>
        <p:spPr>
          <a:xfrm>
            <a:off x="6350304" y="3171821"/>
            <a:ext cx="720000" cy="590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82;g2396b85c6c1_0_37"/>
          <p:cNvPicPr preferRelativeResize="0"/>
          <p:nvPr/>
        </p:nvPicPr>
        <p:blipFill rotWithShape="1">
          <a:blip r:embed="rId19">
            <a:alphaModFix/>
          </a:blip>
          <a:srcRect t="6023" b="9601"/>
          <a:stretch/>
        </p:blipFill>
        <p:spPr>
          <a:xfrm>
            <a:off x="5576910" y="4813157"/>
            <a:ext cx="565226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83;g2396b85c6c1_0_37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7234835" y="5659207"/>
            <a:ext cx="6525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84;g2396b85c6c1_0_37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8975652" y="3947149"/>
            <a:ext cx="650151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96;g2396b85c6c1_0_37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9020725" y="1423173"/>
            <a:ext cx="56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48;p10">
            <a:extLst>
              <a:ext uri="{FF2B5EF4-FFF2-40B4-BE49-F238E27FC236}">
                <a16:creationId xmlns:a16="http://schemas.microsoft.com/office/drawing/2014/main" id="{E3837FAF-11B0-2C33-389D-85BCECE59A1D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 l="13596" r="14021"/>
          <a:stretch/>
        </p:blipFill>
        <p:spPr>
          <a:xfrm>
            <a:off x="4648892" y="1423117"/>
            <a:ext cx="719999" cy="662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76;g2396b85c6c1_0_37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3836827" y="2260702"/>
            <a:ext cx="617143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88;g2396b85c6c1_0_3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906770" y="514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33;p10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3654451" y="5357022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57;p10">
            <a:extLst>
              <a:ext uri="{FF2B5EF4-FFF2-40B4-BE49-F238E27FC236}">
                <a16:creationId xmlns:a16="http://schemas.microsoft.com/office/drawing/2014/main" id="{CF2E4F92-ABCA-722A-0FE8-5F4DB0B0A4BF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010534" y="6003223"/>
            <a:ext cx="576619" cy="657097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63;g22d915d5541_1_17"/>
          <p:cNvSpPr txBox="1"/>
          <p:nvPr/>
        </p:nvSpPr>
        <p:spPr>
          <a:xfrm>
            <a:off x="95943" y="5093854"/>
            <a:ext cx="2582100" cy="1477287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hu-HU" sz="2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Kihívás: 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Kövesd a történetet!</a:t>
            </a:r>
          </a:p>
          <a:p>
            <a:pPr lvl="0">
              <a:buClr>
                <a:schemeClr val="dk1"/>
              </a:buClr>
              <a:buSzPts val="1400"/>
            </a:pPr>
            <a:r>
              <a:rPr lang="hu-HU" dirty="0" smtClean="0"/>
              <a:t>Olvasd el a történetet </a:t>
            </a:r>
            <a:r>
              <a:rPr lang="hu-HU" dirty="0" smtClean="0"/>
              <a:t>és </a:t>
            </a:r>
            <a:r>
              <a:rPr lang="hu-HU" dirty="0" smtClean="0"/>
              <a:t>juss végig </a:t>
            </a:r>
            <a:r>
              <a:rPr lang="hu-HU" dirty="0"/>
              <a:t>a pályán a megfelelő </a:t>
            </a:r>
            <a:r>
              <a:rPr lang="hu-HU" dirty="0" smtClean="0"/>
              <a:t>sorrendben!</a:t>
            </a:r>
          </a:p>
          <a:p>
            <a:pPr lvl="0">
              <a:buClr>
                <a:schemeClr val="dk1"/>
              </a:buClr>
              <a:buSzPts val="1400"/>
            </a:pPr>
            <a:r>
              <a:rPr lang="hu-HU" dirty="0" smtClean="0">
                <a:solidFill>
                  <a:schemeClr val="dk1"/>
                </a:solidFill>
              </a:rPr>
              <a:t>(rövid </a:t>
            </a:r>
            <a:r>
              <a:rPr lang="hu-HU" dirty="0">
                <a:solidFill>
                  <a:schemeClr val="dk1"/>
                </a:solidFill>
              </a:rPr>
              <a:t>szöveg 1</a:t>
            </a:r>
            <a:r>
              <a:rPr lang="hu-HU" dirty="0" smtClean="0">
                <a:solidFill>
                  <a:schemeClr val="dk1"/>
                </a:solidFill>
              </a:rPr>
              <a:t>)</a:t>
            </a:r>
            <a:endParaRPr lang="hu-HU" sz="20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g2396b85c6c1_0_211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2114825" y="3752213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g2396b85c6c1_0_2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8120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g2396b85c6c1_0_2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6" y="1175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g2396b85c6c1_0_2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43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g2396b85c6c1_0_2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1044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g2396b85c6c1_0_2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43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g2396b85c6c1_0_2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4287" y="117744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g2396b85c6c1_0_21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8120" y="117348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g2396b85c6c1_0_21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8278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g2396b85c6c1_0_21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943" y="376248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g2396b85c6c1_0_21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4872" y="3808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g2396b85c6c1_0_21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52095" y="20370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g2396b85c6c1_0_2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93121" y="394119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g2396b85c6c1_0_21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-5400000">
            <a:off x="8979710" y="39875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g2396b85c6c1_0_211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 rot="-5400000">
            <a:off x="9122963" y="3511292"/>
            <a:ext cx="192817" cy="74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g2396b85c6c1_0_2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27645" y="5647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g2396b85c6c1_0_2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21720" y="5647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g2396b85c6c1_0_2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6145" y="308724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g2396b85c6c1_0_2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6145" y="3941187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76;p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551715" y="2245839"/>
            <a:ext cx="650151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7;p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224835" y="3076695"/>
            <a:ext cx="6525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78;p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8109997" y="1406967"/>
            <a:ext cx="621538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82;p2"/>
          <p:cNvPicPr preferRelativeResize="0"/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261" y="578059"/>
            <a:ext cx="385231" cy="62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76;g2396b85c6c1_0_37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7276234" y="3956487"/>
            <a:ext cx="617143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Kép 4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989" y="5633547"/>
            <a:ext cx="792000" cy="792000"/>
          </a:xfrm>
          <a:prstGeom prst="rect">
            <a:avLst/>
          </a:prstGeom>
        </p:spPr>
      </p:pic>
      <p:pic>
        <p:nvPicPr>
          <p:cNvPr id="43" name="Google Shape;197;p11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3031796" y="3128733"/>
            <a:ext cx="504000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Kép 4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676" y="1393904"/>
            <a:ext cx="548626" cy="720000"/>
          </a:xfrm>
          <a:prstGeom prst="rect">
            <a:avLst/>
          </a:prstGeom>
        </p:spPr>
      </p:pic>
      <p:pic>
        <p:nvPicPr>
          <p:cNvPr id="45" name="Kép 44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3" t="8371" r="18628" b="8594"/>
          <a:stretch/>
        </p:blipFill>
        <p:spPr>
          <a:xfrm>
            <a:off x="6426901" y="497971"/>
            <a:ext cx="576963" cy="792000"/>
          </a:xfrm>
          <a:prstGeom prst="rect">
            <a:avLst/>
          </a:prstGeom>
        </p:spPr>
      </p:pic>
      <p:pic>
        <p:nvPicPr>
          <p:cNvPr id="46" name="Kép 4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98" y="4814332"/>
            <a:ext cx="697500" cy="720000"/>
          </a:xfrm>
          <a:prstGeom prst="rect">
            <a:avLst/>
          </a:prstGeom>
        </p:spPr>
      </p:pic>
      <p:pic>
        <p:nvPicPr>
          <p:cNvPr id="47" name="Google Shape;386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918417" y="519067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417;g2396b85c6c1_0_2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33867" y="1368796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416;g2396b85c6c1_0_2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8417" y="1372946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420;g2396b85c6c1_0_2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1491" y="308724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420;g2396b85c6c1_0_2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1491" y="519067"/>
            <a:ext cx="749808" cy="749808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63;g22d915d5541_1_17"/>
          <p:cNvSpPr txBox="1"/>
          <p:nvPr/>
        </p:nvSpPr>
        <p:spPr>
          <a:xfrm>
            <a:off x="95943" y="5093854"/>
            <a:ext cx="2582100" cy="1477287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hu-HU" sz="2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Kihívás: 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Kövesd a történetet!</a:t>
            </a:r>
          </a:p>
          <a:p>
            <a:pPr lvl="0">
              <a:buClr>
                <a:schemeClr val="dk1"/>
              </a:buClr>
              <a:buSzPts val="1400"/>
            </a:pPr>
            <a:r>
              <a:rPr lang="hu-HU" dirty="0" smtClean="0"/>
              <a:t>Olvasd el a történetet </a:t>
            </a:r>
            <a:r>
              <a:rPr lang="hu-HU" dirty="0" smtClean="0"/>
              <a:t>és </a:t>
            </a:r>
            <a:r>
              <a:rPr lang="hu-HU" dirty="0" smtClean="0"/>
              <a:t>juss végig </a:t>
            </a:r>
            <a:r>
              <a:rPr lang="hu-HU" dirty="0"/>
              <a:t>a pályán a megfelelő </a:t>
            </a:r>
            <a:r>
              <a:rPr lang="hu-HU" dirty="0" smtClean="0"/>
              <a:t>sorrendben!</a:t>
            </a:r>
          </a:p>
          <a:p>
            <a:pPr lvl="0">
              <a:buClr>
                <a:schemeClr val="dk1"/>
              </a:buClr>
              <a:buSzPts val="1400"/>
            </a:pPr>
            <a:r>
              <a:rPr lang="hu-HU" dirty="0" smtClean="0">
                <a:solidFill>
                  <a:schemeClr val="dk1"/>
                </a:solidFill>
              </a:rPr>
              <a:t>(rövid </a:t>
            </a:r>
            <a:r>
              <a:rPr lang="hu-HU" dirty="0">
                <a:solidFill>
                  <a:schemeClr val="dk1"/>
                </a:solidFill>
              </a:rPr>
              <a:t>szöveg </a:t>
            </a:r>
            <a:r>
              <a:rPr lang="hu-HU" dirty="0" smtClean="0">
                <a:solidFill>
                  <a:schemeClr val="dk1"/>
                </a:solidFill>
              </a:rPr>
              <a:t>2)</a:t>
            </a:r>
            <a:endParaRPr lang="hu-HU" sz="20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g2396b85c6c1_0_293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2114825" y="3752213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g2396b85c6c1_0_2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8120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g2396b85c6c1_0_29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6" y="1175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g2396b85c6c1_0_29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43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g2396b85c6c1_0_29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1044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g2396b85c6c1_0_29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43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g2396b85c6c1_0_29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4287" y="117744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g2396b85c6c1_0_29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8120" y="117348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g2396b85c6c1_0_29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8278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g2396b85c6c1_0_29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943" y="376248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g2396b85c6c1_0_29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4872" y="3808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g2396b85c6c1_0_29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52095" y="20370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g2396b85c6c1_0_29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93121" y="394119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g2396b85c6c1_0_29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-5400000">
            <a:off x="8979710" y="39875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g2396b85c6c1_0_293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 rot="-5400000">
            <a:off x="9122963" y="3511292"/>
            <a:ext cx="192817" cy="74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g2396b85c6c1_0_29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624953" y="5647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g2396b85c6c1_0_29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36145" y="308724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g2396b85c6c1_0_29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51491" y="519067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76;p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551715" y="2245839"/>
            <a:ext cx="650151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7;p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224835" y="3076695"/>
            <a:ext cx="6525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78;p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8109997" y="1406967"/>
            <a:ext cx="621538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82;p2"/>
          <p:cNvPicPr preferRelativeResize="0"/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261" y="578059"/>
            <a:ext cx="385231" cy="62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76;g2396b85c6c1_0_37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7276234" y="3956487"/>
            <a:ext cx="617143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Kép 4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989" y="5633547"/>
            <a:ext cx="792000" cy="792000"/>
          </a:xfrm>
          <a:prstGeom prst="rect">
            <a:avLst/>
          </a:prstGeom>
        </p:spPr>
      </p:pic>
      <p:pic>
        <p:nvPicPr>
          <p:cNvPr id="43" name="Google Shape;197;p11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3031796" y="3128733"/>
            <a:ext cx="504000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Kép 4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676" y="1393904"/>
            <a:ext cx="548626" cy="720000"/>
          </a:xfrm>
          <a:prstGeom prst="rect">
            <a:avLst/>
          </a:prstGeom>
        </p:spPr>
      </p:pic>
      <p:pic>
        <p:nvPicPr>
          <p:cNvPr id="45" name="Kép 44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3" t="8371" r="18628" b="8594"/>
          <a:stretch/>
        </p:blipFill>
        <p:spPr>
          <a:xfrm>
            <a:off x="6426901" y="497971"/>
            <a:ext cx="576963" cy="792000"/>
          </a:xfrm>
          <a:prstGeom prst="rect">
            <a:avLst/>
          </a:prstGeom>
        </p:spPr>
      </p:pic>
      <p:pic>
        <p:nvPicPr>
          <p:cNvPr id="46" name="Kép 4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98" y="4814332"/>
            <a:ext cx="697500" cy="720000"/>
          </a:xfrm>
          <a:prstGeom prst="rect">
            <a:avLst/>
          </a:prstGeom>
        </p:spPr>
      </p:pic>
      <p:pic>
        <p:nvPicPr>
          <p:cNvPr id="47" name="Google Shape;386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918417" y="519067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19;g2396b85c6c1_0_2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21720" y="5647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22;g2396b85c6c1_0_2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6145" y="3941187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416;g2396b85c6c1_0_2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8417" y="1372946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417;g2396b85c6c1_0_2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33867" y="1368796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420;g2396b85c6c1_0_2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1491" y="3087243"/>
            <a:ext cx="749808" cy="749808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63;g22d915d5541_1_17"/>
          <p:cNvSpPr txBox="1"/>
          <p:nvPr/>
        </p:nvSpPr>
        <p:spPr>
          <a:xfrm>
            <a:off x="95943" y="5093854"/>
            <a:ext cx="2582100" cy="1477287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hu-HU" sz="2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Kihívás: 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Kövesd a történetet!</a:t>
            </a:r>
          </a:p>
          <a:p>
            <a:pPr lvl="0">
              <a:buClr>
                <a:schemeClr val="dk1"/>
              </a:buClr>
              <a:buSzPts val="1400"/>
            </a:pPr>
            <a:r>
              <a:rPr lang="hu-HU" dirty="0" smtClean="0"/>
              <a:t>Olvasd el a történetet </a:t>
            </a:r>
            <a:r>
              <a:rPr lang="hu-HU" dirty="0" smtClean="0"/>
              <a:t>és </a:t>
            </a:r>
            <a:r>
              <a:rPr lang="hu-HU" dirty="0" smtClean="0"/>
              <a:t>juss végig </a:t>
            </a:r>
            <a:r>
              <a:rPr lang="hu-HU" dirty="0"/>
              <a:t>a pályán a megfelelő </a:t>
            </a:r>
            <a:r>
              <a:rPr lang="hu-HU" dirty="0" smtClean="0"/>
              <a:t>sorrendben!</a:t>
            </a:r>
          </a:p>
          <a:p>
            <a:pPr lvl="0">
              <a:buClr>
                <a:schemeClr val="dk1"/>
              </a:buClr>
              <a:buSzPts val="1400"/>
            </a:pPr>
            <a:r>
              <a:rPr lang="hu-HU" dirty="0" smtClean="0">
                <a:solidFill>
                  <a:schemeClr val="dk1"/>
                </a:solidFill>
              </a:rPr>
              <a:t>(rövid </a:t>
            </a:r>
            <a:r>
              <a:rPr lang="hu-HU" dirty="0">
                <a:solidFill>
                  <a:schemeClr val="dk1"/>
                </a:solidFill>
              </a:rPr>
              <a:t>szöveg </a:t>
            </a:r>
            <a:r>
              <a:rPr lang="hu-HU" dirty="0" smtClean="0">
                <a:solidFill>
                  <a:schemeClr val="dk1"/>
                </a:solidFill>
              </a:rPr>
              <a:t>2)</a:t>
            </a:r>
            <a:endParaRPr lang="hu-HU" sz="20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g2396b85c6c1_0_248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2114825" y="3752213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g2396b85c6c1_0_2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8120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g2396b85c6c1_0_2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6" y="1175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g2396b85c6c1_0_2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43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g2396b85c6c1_0_24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1044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g2396b85c6c1_0_24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43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g2396b85c6c1_0_24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4287" y="117744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g2396b85c6c1_0_24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8120" y="117348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g2396b85c6c1_0_24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8278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g2396b85c6c1_0_24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943" y="376248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g2396b85c6c1_0_24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4872" y="3808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g2396b85c6c1_0_24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52095" y="20370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g2396b85c6c1_0_2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93121" y="394119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g2396b85c6c1_0_24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-5400000">
            <a:off x="8979710" y="39875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g2396b85c6c1_0_248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 rot="-5400000">
            <a:off x="9122963" y="3511292"/>
            <a:ext cx="192817" cy="74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g2396b85c6c1_0_24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36145" y="3931866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g2396b85c6c1_0_24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18417" y="5647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g2396b85c6c1_0_24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18417" y="1375820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g2396b85c6c1_0_24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624953" y="1375820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g2396b85c6c1_0_2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51491" y="308724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6;p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551715" y="2245839"/>
            <a:ext cx="650151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77;p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224835" y="3076695"/>
            <a:ext cx="6525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78;p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8109997" y="1406967"/>
            <a:ext cx="621538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382;p2"/>
          <p:cNvPicPr preferRelativeResize="0"/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261" y="578059"/>
            <a:ext cx="385231" cy="62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76;g2396b85c6c1_0_37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7276234" y="3956487"/>
            <a:ext cx="617143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Kép 4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989" y="5633547"/>
            <a:ext cx="792000" cy="792000"/>
          </a:xfrm>
          <a:prstGeom prst="rect">
            <a:avLst/>
          </a:prstGeom>
        </p:spPr>
      </p:pic>
      <p:pic>
        <p:nvPicPr>
          <p:cNvPr id="44" name="Google Shape;197;p11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3031796" y="3128733"/>
            <a:ext cx="504000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Kép 4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676" y="1393904"/>
            <a:ext cx="548626" cy="720000"/>
          </a:xfrm>
          <a:prstGeom prst="rect">
            <a:avLst/>
          </a:prstGeom>
        </p:spPr>
      </p:pic>
      <p:pic>
        <p:nvPicPr>
          <p:cNvPr id="46" name="Kép 45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3" t="8371" r="18628" b="8594"/>
          <a:stretch/>
        </p:blipFill>
        <p:spPr>
          <a:xfrm>
            <a:off x="6426901" y="497971"/>
            <a:ext cx="576963" cy="792000"/>
          </a:xfrm>
          <a:prstGeom prst="rect">
            <a:avLst/>
          </a:prstGeom>
        </p:spPr>
      </p:pic>
      <p:pic>
        <p:nvPicPr>
          <p:cNvPr id="47" name="Kép 4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98" y="4814332"/>
            <a:ext cx="697500" cy="720000"/>
          </a:xfrm>
          <a:prstGeom prst="rect">
            <a:avLst/>
          </a:prstGeom>
        </p:spPr>
      </p:pic>
      <p:pic>
        <p:nvPicPr>
          <p:cNvPr id="48" name="Google Shape;386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918417" y="519067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59;g2396b85c6c1_0_29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624953" y="5647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460;g2396b85c6c1_0_29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36145" y="308724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461;g2396b85c6c1_0_29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51491" y="519067"/>
            <a:ext cx="749808" cy="749808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63;g22d915d5541_1_17"/>
          <p:cNvSpPr txBox="1"/>
          <p:nvPr/>
        </p:nvSpPr>
        <p:spPr>
          <a:xfrm>
            <a:off x="95943" y="5093854"/>
            <a:ext cx="2582100" cy="1477287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hu-HU" sz="2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Kihívás: 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Kövesd a történetet!</a:t>
            </a:r>
          </a:p>
          <a:p>
            <a:pPr lvl="0">
              <a:buClr>
                <a:schemeClr val="dk1"/>
              </a:buClr>
              <a:buSzPts val="1400"/>
            </a:pPr>
            <a:r>
              <a:rPr lang="hu-HU" dirty="0" smtClean="0"/>
              <a:t>Olvasd el a történetet </a:t>
            </a:r>
            <a:r>
              <a:rPr lang="hu-HU" dirty="0" smtClean="0"/>
              <a:t>és </a:t>
            </a:r>
            <a:r>
              <a:rPr lang="hu-HU" dirty="0" smtClean="0"/>
              <a:t>juss végig </a:t>
            </a:r>
            <a:r>
              <a:rPr lang="hu-HU" dirty="0"/>
              <a:t>a pályán a megfelelő </a:t>
            </a:r>
            <a:r>
              <a:rPr lang="hu-HU" dirty="0" smtClean="0"/>
              <a:t>sorrendben!</a:t>
            </a:r>
          </a:p>
          <a:p>
            <a:pPr lvl="0">
              <a:buClr>
                <a:schemeClr val="dk1"/>
              </a:buClr>
              <a:buSzPts val="1400"/>
            </a:pPr>
            <a:r>
              <a:rPr lang="hu-HU" dirty="0" smtClean="0">
                <a:solidFill>
                  <a:schemeClr val="dk1"/>
                </a:solidFill>
              </a:rPr>
              <a:t>(rövid </a:t>
            </a:r>
            <a:r>
              <a:rPr lang="hu-HU" dirty="0">
                <a:solidFill>
                  <a:schemeClr val="dk1"/>
                </a:solidFill>
              </a:rPr>
              <a:t>szöveg </a:t>
            </a:r>
            <a:r>
              <a:rPr lang="hu-HU" dirty="0" smtClean="0">
                <a:solidFill>
                  <a:schemeClr val="dk1"/>
                </a:solidFill>
              </a:rPr>
              <a:t>2)</a:t>
            </a:r>
            <a:endParaRPr lang="hu-HU" sz="2000" b="1" dirty="0"/>
          </a:p>
        </p:txBody>
      </p:sp>
      <p:sp>
        <p:nvSpPr>
          <p:cNvPr id="53" name="Google Shape;157;g2281b5b8b4e_0_73"/>
          <p:cNvSpPr txBox="1"/>
          <p:nvPr/>
        </p:nvSpPr>
        <p:spPr>
          <a:xfrm>
            <a:off x="773879" y="4672149"/>
            <a:ext cx="1218603" cy="307777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Megoldás</a:t>
            </a:r>
            <a:endParaRPr sz="1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Google Shape;506;p1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2114825" y="3752213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8120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6" y="1175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43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1044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43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4287" y="117744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8120" y="117348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8278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943" y="376248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4872" y="3808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52095" y="20370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664755" y="3954643"/>
            <a:ext cx="6525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676752" y="4826198"/>
            <a:ext cx="381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1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183876" y="4021411"/>
            <a:ext cx="720000" cy="5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1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296089" y="6512780"/>
            <a:ext cx="720000" cy="69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1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2908050" y="3225340"/>
            <a:ext cx="720000" cy="52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065157" y="3128799"/>
            <a:ext cx="6525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1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8878922" y="3981127"/>
            <a:ext cx="720000" cy="667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1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8080639" y="5675005"/>
            <a:ext cx="621538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63;g22d915d5541_1_17"/>
          <p:cNvSpPr txBox="1"/>
          <p:nvPr/>
        </p:nvSpPr>
        <p:spPr>
          <a:xfrm>
            <a:off x="95943" y="5093854"/>
            <a:ext cx="2582100" cy="1477287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hu-HU" sz="2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Kihívás: 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Kövesd a történetet!</a:t>
            </a:r>
          </a:p>
          <a:p>
            <a:pPr lvl="0">
              <a:buClr>
                <a:schemeClr val="dk1"/>
              </a:buClr>
              <a:buSzPts val="1400"/>
            </a:pPr>
            <a:r>
              <a:rPr lang="hu-HU" dirty="0" smtClean="0"/>
              <a:t>Olvasd el a történetet </a:t>
            </a:r>
            <a:r>
              <a:rPr lang="hu-HU" dirty="0" smtClean="0"/>
              <a:t>és </a:t>
            </a:r>
            <a:r>
              <a:rPr lang="hu-HU" dirty="0" smtClean="0"/>
              <a:t>juss végig </a:t>
            </a:r>
            <a:r>
              <a:rPr lang="hu-HU" dirty="0"/>
              <a:t>a pályán a megfelelő </a:t>
            </a:r>
            <a:r>
              <a:rPr lang="hu-HU" dirty="0" smtClean="0"/>
              <a:t>sorrendben!</a:t>
            </a:r>
          </a:p>
          <a:p>
            <a:pPr lvl="0">
              <a:buClr>
                <a:schemeClr val="dk1"/>
              </a:buClr>
              <a:buSzPts val="1400"/>
            </a:pPr>
            <a:r>
              <a:rPr lang="hu-HU" dirty="0" smtClean="0">
                <a:solidFill>
                  <a:schemeClr val="dk1"/>
                </a:solidFill>
              </a:rPr>
              <a:t>(rövid </a:t>
            </a:r>
            <a:r>
              <a:rPr lang="hu-HU" dirty="0">
                <a:solidFill>
                  <a:schemeClr val="dk1"/>
                </a:solidFill>
              </a:rPr>
              <a:t>szöveg 3)</a:t>
            </a:r>
            <a:endParaRPr lang="hu-HU" sz="2000" b="1" dirty="0"/>
          </a:p>
        </p:txBody>
      </p:sp>
      <p:pic>
        <p:nvPicPr>
          <p:cNvPr id="33" name="Google Shape;638;g2396b85c6c1_0_426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6525992" y="540398"/>
            <a:ext cx="369375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641;g2396b85c6c1_0_426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5502143" y="2281605"/>
            <a:ext cx="720000" cy="667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642;g2396b85c6c1_0_426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8180277" y="1397796"/>
            <a:ext cx="502875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645;g2396b85c6c1_0_426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4696859" y="2251528"/>
            <a:ext cx="621538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563;g2396b85c6c1_0_38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25634" y="56537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566;g2396b85c6c1_0_38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625620" y="65051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533;p1">
            <a:extLst>
              <a:ext uri="{FF2B5EF4-FFF2-40B4-BE49-F238E27FC236}">
                <a16:creationId xmlns:a16="http://schemas.microsoft.com/office/drawing/2014/main" id="{6299E253-26C1-818E-49DB-96257BAC41E2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712214" y="5700117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539;g2396b85c6c1_0_384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4287275" y="5305255"/>
            <a:ext cx="334750" cy="1301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Google Shape;539;g2396b85c6c1_0_384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2114825" y="3752213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g2396b85c6c1_0_3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8120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g2396b85c6c1_0_38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6" y="1175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g2396b85c6c1_0_38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43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g2396b85c6c1_0_38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1044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g2396b85c6c1_0_38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43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g2396b85c6c1_0_38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4287" y="117744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g2396b85c6c1_0_38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8120" y="117348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g2396b85c6c1_0_38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8278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g2396b85c6c1_0_38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943" y="376248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g2396b85c6c1_0_38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4872" y="3808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g2396b85c6c1_0_38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52095" y="20370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g2396b85c6c1_0_38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664755" y="3954643"/>
            <a:ext cx="6525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g2396b85c6c1_0_38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676752" y="4826198"/>
            <a:ext cx="381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g2396b85c6c1_0_384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183876" y="4021411"/>
            <a:ext cx="720000" cy="5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g2396b85c6c1_0_384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296089" y="6512780"/>
            <a:ext cx="720000" cy="69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g2396b85c6c1_0_384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2908050" y="3225340"/>
            <a:ext cx="720000" cy="52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g2396b85c6c1_0_38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065157" y="3128799"/>
            <a:ext cx="6525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g2396b85c6c1_0_384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8878922" y="3981127"/>
            <a:ext cx="720000" cy="667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g2396b85c6c1_0_384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8080639" y="5675005"/>
            <a:ext cx="621538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g2396b85c6c1_0_38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25634" y="56537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g2396b85c6c1_0_38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625620" y="65051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g2396b85c6c1_0_3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25620" y="518605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g2396b85c6c1_0_3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7575" y="479617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g2396b85c6c1_0_3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21720" y="222789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g2396b85c6c1_0_3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93395" y="3082197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g2396b85c6c1_0_3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2688" y="222789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g2396b85c6c1_0_3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2688" y="520115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g2396b85c6c1_0_3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07495" y="3082197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g2396b85c6c1_0_3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07495" y="4791246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g2396b85c6c1_0_3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93395" y="479617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g2396b85c6c1_0_3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96275" y="65051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533;p1">
            <a:extLst>
              <a:ext uri="{FF2B5EF4-FFF2-40B4-BE49-F238E27FC236}">
                <a16:creationId xmlns:a16="http://schemas.microsoft.com/office/drawing/2014/main" id="{6299E253-26C1-818E-49DB-96257BAC41E2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712214" y="5700117"/>
            <a:ext cx="576619" cy="657097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63;g22d915d5541_1_17"/>
          <p:cNvSpPr txBox="1"/>
          <p:nvPr/>
        </p:nvSpPr>
        <p:spPr>
          <a:xfrm>
            <a:off x="95943" y="5093854"/>
            <a:ext cx="2582100" cy="1477287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hu-HU" sz="2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Kihívás: 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Kövesd a történetet!</a:t>
            </a:r>
          </a:p>
          <a:p>
            <a:pPr lvl="0">
              <a:buClr>
                <a:schemeClr val="dk1"/>
              </a:buClr>
              <a:buSzPts val="1400"/>
            </a:pPr>
            <a:r>
              <a:rPr lang="hu-HU" dirty="0" smtClean="0"/>
              <a:t>Olvasd el a történetet </a:t>
            </a:r>
            <a:r>
              <a:rPr lang="hu-HU" dirty="0" smtClean="0"/>
              <a:t>és </a:t>
            </a:r>
            <a:r>
              <a:rPr lang="hu-HU" dirty="0" smtClean="0"/>
              <a:t>juss végig </a:t>
            </a:r>
            <a:r>
              <a:rPr lang="hu-HU" dirty="0"/>
              <a:t>a pályán a megfelelő </a:t>
            </a:r>
            <a:r>
              <a:rPr lang="hu-HU" dirty="0" smtClean="0"/>
              <a:t>sorrendben!</a:t>
            </a:r>
          </a:p>
          <a:p>
            <a:pPr lvl="0">
              <a:buClr>
                <a:schemeClr val="dk1"/>
              </a:buClr>
              <a:buSzPts val="1400"/>
            </a:pPr>
            <a:r>
              <a:rPr lang="hu-HU" dirty="0" smtClean="0">
                <a:solidFill>
                  <a:schemeClr val="dk1"/>
                </a:solidFill>
              </a:rPr>
              <a:t>(rövid </a:t>
            </a:r>
            <a:r>
              <a:rPr lang="hu-HU" dirty="0">
                <a:solidFill>
                  <a:schemeClr val="dk1"/>
                </a:solidFill>
              </a:rPr>
              <a:t>szöveg 3)</a:t>
            </a:r>
            <a:endParaRPr lang="hu-HU" sz="2000" b="1" dirty="0"/>
          </a:p>
        </p:txBody>
      </p:sp>
      <p:pic>
        <p:nvPicPr>
          <p:cNvPr id="42" name="Google Shape;638;g2396b85c6c1_0_426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6525992" y="540398"/>
            <a:ext cx="369375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641;g2396b85c6c1_0_426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5502143" y="2281605"/>
            <a:ext cx="720000" cy="667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642;g2396b85c6c1_0_426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8180277" y="1397796"/>
            <a:ext cx="502875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645;g2396b85c6c1_0_426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4696859" y="2251528"/>
            <a:ext cx="621538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539;g2396b85c6c1_0_384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4287275" y="5305255"/>
            <a:ext cx="334750" cy="1301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Google Shape;582;g2396b85c6c1_0_480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2114825" y="3752213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g2396b85c6c1_0_4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8120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g2396b85c6c1_0_48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6" y="1175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g2396b85c6c1_0_48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43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g2396b85c6c1_0_48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1044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g2396b85c6c1_0_48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43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g2396b85c6c1_0_48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4287" y="117744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g2396b85c6c1_0_48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8120" y="117348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g2396b85c6c1_0_48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8278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g2396b85c6c1_0_48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943" y="376248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g2396b85c6c1_0_48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4872" y="3808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g2396b85c6c1_0_480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52095" y="20370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g2396b85c6c1_0_480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664755" y="3954643"/>
            <a:ext cx="6525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g2396b85c6c1_0_480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676752" y="4826198"/>
            <a:ext cx="381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g2396b85c6c1_0_480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183876" y="4021411"/>
            <a:ext cx="720000" cy="5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g2396b85c6c1_0_480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296089" y="6512780"/>
            <a:ext cx="720000" cy="69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g2396b85c6c1_0_480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2908050" y="3225340"/>
            <a:ext cx="720000" cy="52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g2396b85c6c1_0_480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065157" y="3128799"/>
            <a:ext cx="6525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g2396b85c6c1_0_480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8878922" y="3981127"/>
            <a:ext cx="720000" cy="667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g2396b85c6c1_0_480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8080639" y="5675005"/>
            <a:ext cx="621538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g2396b85c6c1_0_48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52688" y="222789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g2396b85c6c1_0_48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07495" y="3082197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g2396b85c6c1_0_48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21720" y="4791246"/>
            <a:ext cx="749808" cy="749808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63;g22d915d5541_1_17"/>
          <p:cNvSpPr txBox="1"/>
          <p:nvPr/>
        </p:nvSpPr>
        <p:spPr>
          <a:xfrm>
            <a:off x="95943" y="5093854"/>
            <a:ext cx="2582100" cy="1477287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hu-HU" sz="2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Kihívás: 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Kövesd a történetet!</a:t>
            </a:r>
          </a:p>
          <a:p>
            <a:pPr lvl="0">
              <a:buClr>
                <a:schemeClr val="dk1"/>
              </a:buClr>
              <a:buSzPts val="1400"/>
            </a:pPr>
            <a:r>
              <a:rPr lang="hu-HU" dirty="0" smtClean="0"/>
              <a:t>Olvasd el a történetet </a:t>
            </a:r>
            <a:r>
              <a:rPr lang="hu-HU" dirty="0" smtClean="0"/>
              <a:t>és </a:t>
            </a:r>
            <a:r>
              <a:rPr lang="hu-HU" dirty="0" smtClean="0"/>
              <a:t>juss végig </a:t>
            </a:r>
            <a:r>
              <a:rPr lang="hu-HU" dirty="0"/>
              <a:t>a pályán a megfelelő </a:t>
            </a:r>
            <a:r>
              <a:rPr lang="hu-HU" dirty="0" smtClean="0"/>
              <a:t>sorrendben!</a:t>
            </a:r>
          </a:p>
          <a:p>
            <a:pPr lvl="0">
              <a:buClr>
                <a:schemeClr val="dk1"/>
              </a:buClr>
              <a:buSzPts val="1400"/>
            </a:pPr>
            <a:r>
              <a:rPr lang="hu-HU" dirty="0" smtClean="0">
                <a:solidFill>
                  <a:schemeClr val="dk1"/>
                </a:solidFill>
              </a:rPr>
              <a:t>(rövid </a:t>
            </a:r>
            <a:r>
              <a:rPr lang="hu-HU" dirty="0">
                <a:solidFill>
                  <a:schemeClr val="dk1"/>
                </a:solidFill>
              </a:rPr>
              <a:t>szöveg 3)</a:t>
            </a:r>
            <a:endParaRPr lang="hu-HU" sz="2000" b="1" dirty="0"/>
          </a:p>
        </p:txBody>
      </p:sp>
      <p:pic>
        <p:nvPicPr>
          <p:cNvPr id="42" name="Google Shape;638;g2396b85c6c1_0_426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6525992" y="540398"/>
            <a:ext cx="369375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641;g2396b85c6c1_0_426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5502143" y="2281605"/>
            <a:ext cx="720000" cy="667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642;g2396b85c6c1_0_426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8180277" y="1397796"/>
            <a:ext cx="502875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645;g2396b85c6c1_0_426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4696859" y="2251528"/>
            <a:ext cx="621538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563;g2396b85c6c1_0_38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25634" y="56537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566;g2396b85c6c1_0_38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625620" y="65051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533;p1">
            <a:extLst>
              <a:ext uri="{FF2B5EF4-FFF2-40B4-BE49-F238E27FC236}">
                <a16:creationId xmlns:a16="http://schemas.microsoft.com/office/drawing/2014/main" id="{6299E253-26C1-818E-49DB-96257BAC41E2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712214" y="5700117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39;g2396b85c6c1_0_384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4287275" y="5305255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67;g2396b85c6c1_0_3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25620" y="518605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69;g2396b85c6c1_0_3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21720" y="222789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570;g2396b85c6c1_0_3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93395" y="3082197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572;g2396b85c6c1_0_3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2688" y="520115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574;g2396b85c6c1_0_3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07495" y="4791246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575;g2396b85c6c1_0_3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93395" y="479617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576;g2396b85c6c1_0_3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96275" y="6505111"/>
            <a:ext cx="749808" cy="749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5" name="Google Shape;625;g2396b85c6c1_0_426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2114825" y="3752213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g2396b85c6c1_0_4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8120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g2396b85c6c1_0_4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6" y="1175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g2396b85c6c1_0_4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43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g2396b85c6c1_0_4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1044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g2396b85c6c1_0_42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43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g2396b85c6c1_0_42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4287" y="117744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g2396b85c6c1_0_42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8120" y="117348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g2396b85c6c1_0_42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8278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g2396b85c6c1_0_42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943" y="376248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g2396b85c6c1_0_42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4872" y="3808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g2396b85c6c1_0_426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52095" y="20370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g2396b85c6c1_0_42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664755" y="3954643"/>
            <a:ext cx="6525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g2396b85c6c1_0_426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525992" y="540398"/>
            <a:ext cx="369375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g2396b85c6c1_0_426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676752" y="4826198"/>
            <a:ext cx="381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g2396b85c6c1_0_426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7183876" y="4021411"/>
            <a:ext cx="720000" cy="5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g2396b85c6c1_0_426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5502143" y="2281605"/>
            <a:ext cx="720000" cy="667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g2396b85c6c1_0_426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8180277" y="1397796"/>
            <a:ext cx="502875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g2396b85c6c1_0_426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6296089" y="6512780"/>
            <a:ext cx="720000" cy="69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g2396b85c6c1_0_426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2908050" y="3225340"/>
            <a:ext cx="720000" cy="52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g2396b85c6c1_0_42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065157" y="3128799"/>
            <a:ext cx="6525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g2396b85c6c1_0_426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8878922" y="3981127"/>
            <a:ext cx="720000" cy="667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g2396b85c6c1_0_426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8080639" y="5675005"/>
            <a:ext cx="621538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g2396b85c6c1_0_4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25620" y="518985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g2396b85c6c1_0_4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052688" y="518985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g2396b85c6c1_0_4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21720" y="2231352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g2396b85c6c1_0_4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96467" y="4791246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g2396b85c6c1_0_4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96467" y="3082197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g2396b85c6c1_0_42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907495" y="4791246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g2396b85c6c1_0_42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196467" y="6505111"/>
            <a:ext cx="749808" cy="749808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63;g22d915d5541_1_17"/>
          <p:cNvSpPr txBox="1"/>
          <p:nvPr/>
        </p:nvSpPr>
        <p:spPr>
          <a:xfrm>
            <a:off x="95943" y="5093854"/>
            <a:ext cx="2582100" cy="1477287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hu-HU" sz="2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Kihívás: 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Kövesd a történetet!</a:t>
            </a:r>
          </a:p>
          <a:p>
            <a:pPr lvl="0">
              <a:buClr>
                <a:schemeClr val="dk1"/>
              </a:buClr>
              <a:buSzPts val="1400"/>
            </a:pPr>
            <a:r>
              <a:rPr lang="hu-HU" dirty="0" smtClean="0"/>
              <a:t>Olvasd el a történetet </a:t>
            </a:r>
            <a:r>
              <a:rPr lang="hu-HU" dirty="0" smtClean="0"/>
              <a:t>és </a:t>
            </a:r>
            <a:r>
              <a:rPr lang="hu-HU" dirty="0" smtClean="0"/>
              <a:t>juss végig </a:t>
            </a:r>
            <a:r>
              <a:rPr lang="hu-HU" dirty="0"/>
              <a:t>a pályán a megfelelő </a:t>
            </a:r>
            <a:r>
              <a:rPr lang="hu-HU" dirty="0" smtClean="0"/>
              <a:t>sorrendben!</a:t>
            </a:r>
          </a:p>
          <a:p>
            <a:pPr lvl="0">
              <a:buClr>
                <a:schemeClr val="dk1"/>
              </a:buClr>
              <a:buSzPts val="1400"/>
            </a:pPr>
            <a:r>
              <a:rPr lang="hu-HU" dirty="0" smtClean="0">
                <a:solidFill>
                  <a:schemeClr val="dk1"/>
                </a:solidFill>
              </a:rPr>
              <a:t>(rövid </a:t>
            </a:r>
            <a:r>
              <a:rPr lang="hu-HU" dirty="0">
                <a:solidFill>
                  <a:schemeClr val="dk1"/>
                </a:solidFill>
              </a:rPr>
              <a:t>szöveg 3)</a:t>
            </a:r>
            <a:endParaRPr lang="hu-HU" sz="2000" b="1" dirty="0"/>
          </a:p>
        </p:txBody>
      </p:sp>
      <p:pic>
        <p:nvPicPr>
          <p:cNvPr id="43" name="Google Shape;645;g2396b85c6c1_0_426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4696859" y="2251528"/>
            <a:ext cx="621538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563;g2396b85c6c1_0_38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25634" y="56537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566;g2396b85c6c1_0_38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625620" y="65051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533;p1">
            <a:extLst>
              <a:ext uri="{FF2B5EF4-FFF2-40B4-BE49-F238E27FC236}">
                <a16:creationId xmlns:a16="http://schemas.microsoft.com/office/drawing/2014/main" id="{6299E253-26C1-818E-49DB-96257BAC41E2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712214" y="5700117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539;g2396b85c6c1_0_384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4287275" y="5305255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617;g2396b85c6c1_0_48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52688" y="222789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618;g2396b85c6c1_0_48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07495" y="3082197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619;g2396b85c6c1_0_48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21720" y="4791246"/>
            <a:ext cx="749808" cy="749808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157;g2281b5b8b4e_0_73"/>
          <p:cNvSpPr txBox="1"/>
          <p:nvPr/>
        </p:nvSpPr>
        <p:spPr>
          <a:xfrm>
            <a:off x="773879" y="4672149"/>
            <a:ext cx="1218603" cy="307777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Megoldás</a:t>
            </a:r>
            <a:endParaRPr sz="1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Google Shape;669;g2396b85c6c1_0_163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2114825" y="3752213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g2396b85c6c1_0_1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8120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g2396b85c6c1_0_1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6" y="1175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g2396b85c6c1_0_16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43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g2396b85c6c1_0_16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1044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g2396b85c6c1_0_16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43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g2396b85c6c1_0_16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4287" y="117744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g2396b85c6c1_0_16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8120" y="117348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g2396b85c6c1_0_16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8278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g2396b85c6c1_0_16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943" y="376248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g2396b85c6c1_0_16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4872" y="3808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g2396b85c6c1_0_16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52095" y="20370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g2396b85c6c1_0_1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11025" y="5648675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g2396b85c6c1_0_16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008246" y="580517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g2396b85c6c1_0_16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340945" y="6504480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95;g2396b85c6c1_0_79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405080" y="537869"/>
            <a:ext cx="621538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96;g2396b85c6c1_0_796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8222877" y="534024"/>
            <a:ext cx="381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799;g2396b85c6c1_0_796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3797614" y="1456059"/>
            <a:ext cx="720000" cy="5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800;g2396b85c6c1_0_796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3046790" y="3952149"/>
            <a:ext cx="502875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801;g2396b85c6c1_0_796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5505388" y="4839790"/>
            <a:ext cx="720000" cy="667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802;g2396b85c6c1_0_796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6483121" y="2280125"/>
            <a:ext cx="502875" cy="65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803;g2396b85c6c1_0_796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7254363" y="2248676"/>
            <a:ext cx="6525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683;g2396b85c6c1_0_163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8936555" y="3136581"/>
            <a:ext cx="720000" cy="667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681;g2396b85c6c1_0_16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964520" y="4807891"/>
            <a:ext cx="621538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Kép 3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614" y="5668661"/>
            <a:ext cx="360000" cy="720000"/>
          </a:xfrm>
          <a:prstGeom prst="rect">
            <a:avLst/>
          </a:prstGeom>
        </p:spPr>
      </p:pic>
      <p:pic>
        <p:nvPicPr>
          <p:cNvPr id="41" name="Kép 4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913" y="4811435"/>
            <a:ext cx="524250" cy="720000"/>
          </a:xfrm>
          <a:prstGeom prst="rect">
            <a:avLst/>
          </a:prstGeom>
        </p:spPr>
      </p:pic>
      <p:pic>
        <p:nvPicPr>
          <p:cNvPr id="42" name="Kép 4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117" y="626806"/>
            <a:ext cx="792000" cy="568426"/>
          </a:xfrm>
          <a:prstGeom prst="rect">
            <a:avLst/>
          </a:prstGeom>
        </p:spPr>
      </p:pic>
      <p:pic>
        <p:nvPicPr>
          <p:cNvPr id="43" name="Google Shape;691;g2396b85c6c1_0_163">
            <a:extLst>
              <a:ext uri="{FF2B5EF4-FFF2-40B4-BE49-F238E27FC236}">
                <a16:creationId xmlns:a16="http://schemas.microsoft.com/office/drawing/2014/main" id="{2DA3FA77-5B86-711B-6058-3D67FFC22B3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796" y="6496529"/>
            <a:ext cx="555634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669;g2396b85c6c1_0_163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9639566" y="5393249"/>
            <a:ext cx="334750" cy="1301797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63;g22d915d5541_1_17"/>
          <p:cNvSpPr txBox="1"/>
          <p:nvPr/>
        </p:nvSpPr>
        <p:spPr>
          <a:xfrm>
            <a:off x="95943" y="5093854"/>
            <a:ext cx="2582100" cy="1477287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hu-HU" sz="2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Kihívás: 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Kövesd a történetet!</a:t>
            </a:r>
          </a:p>
          <a:p>
            <a:pPr lvl="0">
              <a:buClr>
                <a:schemeClr val="dk1"/>
              </a:buClr>
              <a:buSzPts val="1400"/>
            </a:pPr>
            <a:r>
              <a:rPr lang="hu-HU" dirty="0" smtClean="0"/>
              <a:t>Olvasd el a történetet </a:t>
            </a:r>
            <a:r>
              <a:rPr lang="hu-HU" dirty="0" smtClean="0"/>
              <a:t>és </a:t>
            </a:r>
            <a:r>
              <a:rPr lang="hu-HU" dirty="0" smtClean="0"/>
              <a:t>juss végig </a:t>
            </a:r>
            <a:r>
              <a:rPr lang="hu-HU" dirty="0"/>
              <a:t>a pályán a megfelelő </a:t>
            </a:r>
            <a:r>
              <a:rPr lang="hu-HU" dirty="0" smtClean="0"/>
              <a:t>sorrendben!</a:t>
            </a:r>
          </a:p>
          <a:p>
            <a:pPr lvl="0">
              <a:buClr>
                <a:schemeClr val="dk1"/>
              </a:buClr>
              <a:buSzPts val="1400"/>
            </a:pPr>
            <a:r>
              <a:rPr lang="hu-HU" dirty="0" smtClean="0">
                <a:solidFill>
                  <a:schemeClr val="dk1"/>
                </a:solidFill>
              </a:rPr>
              <a:t>(rövid </a:t>
            </a:r>
            <a:r>
              <a:rPr lang="hu-HU" dirty="0">
                <a:solidFill>
                  <a:schemeClr val="dk1"/>
                </a:solidFill>
              </a:rPr>
              <a:t>szöveg </a:t>
            </a:r>
            <a:r>
              <a:rPr lang="hu-HU" dirty="0" smtClean="0">
                <a:solidFill>
                  <a:schemeClr val="dk1"/>
                </a:solidFill>
              </a:rPr>
              <a:t>4)</a:t>
            </a:r>
            <a:endParaRPr lang="hu-HU" sz="2000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Google Shape;701;g2396b85c6c1_0_756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2114825" y="3752213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g2396b85c6c1_0_7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8120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g2396b85c6c1_0_75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6" y="1175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g2396b85c6c1_0_75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43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g2396b85c6c1_0_75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1044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g2396b85c6c1_0_75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43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g2396b85c6c1_0_75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4287" y="117744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g2396b85c6c1_0_75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8120" y="117348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g2396b85c6c1_0_75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8278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g2396b85c6c1_0_75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943" y="376248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g2396b85c6c1_0_75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4872" y="3808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g2396b85c6c1_0_756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52095" y="20370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g2396b85c6c1_0_7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96184" y="519120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g2396b85c6c1_0_7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25499" y="519120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g2396b85c6c1_0_7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9457" y="222424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g2396b85c6c1_0_7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88438" y="222424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g2396b85c6c1_0_7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9457" y="5648675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g2396b85c6c1_0_7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45153" y="6508100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g2396b85c6c1_0_7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86213" y="5648675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g2396b85c6c1_0_7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09462" y="519120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772;g2396b85c6c1_0_845">
            <a:extLst>
              <a:ext uri="{FF2B5EF4-FFF2-40B4-BE49-F238E27FC236}">
                <a16:creationId xmlns:a16="http://schemas.microsoft.com/office/drawing/2014/main" id="{DF7360DA-8206-956E-4E4A-A138DB7E935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45153" y="222424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795;g2396b85c6c1_0_79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405080" y="537869"/>
            <a:ext cx="621538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796;g2396b85c6c1_0_796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8222877" y="534024"/>
            <a:ext cx="381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799;g2396b85c6c1_0_796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3797614" y="1456059"/>
            <a:ext cx="720000" cy="5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800;g2396b85c6c1_0_796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3046790" y="3952149"/>
            <a:ext cx="502875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801;g2396b85c6c1_0_796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5505388" y="4839790"/>
            <a:ext cx="720000" cy="667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802;g2396b85c6c1_0_796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6483121" y="2280125"/>
            <a:ext cx="502875" cy="65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03;g2396b85c6c1_0_796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7254363" y="2248676"/>
            <a:ext cx="6525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683;g2396b85c6c1_0_163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8936555" y="3136581"/>
            <a:ext cx="720000" cy="667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681;g2396b85c6c1_0_16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964520" y="4807891"/>
            <a:ext cx="621538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Kép 4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614" y="5668661"/>
            <a:ext cx="360000" cy="720000"/>
          </a:xfrm>
          <a:prstGeom prst="rect">
            <a:avLst/>
          </a:prstGeom>
        </p:spPr>
      </p:pic>
      <p:pic>
        <p:nvPicPr>
          <p:cNvPr id="49" name="Kép 4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913" y="4811435"/>
            <a:ext cx="524250" cy="720000"/>
          </a:xfrm>
          <a:prstGeom prst="rect">
            <a:avLst/>
          </a:prstGeom>
        </p:spPr>
      </p:pic>
      <p:pic>
        <p:nvPicPr>
          <p:cNvPr id="50" name="Kép 4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117" y="626806"/>
            <a:ext cx="792000" cy="568426"/>
          </a:xfrm>
          <a:prstGeom prst="rect">
            <a:avLst/>
          </a:prstGeom>
        </p:spPr>
      </p:pic>
      <p:pic>
        <p:nvPicPr>
          <p:cNvPr id="51" name="Google Shape;691;g2396b85c6c1_0_163">
            <a:extLst>
              <a:ext uri="{FF2B5EF4-FFF2-40B4-BE49-F238E27FC236}">
                <a16:creationId xmlns:a16="http://schemas.microsoft.com/office/drawing/2014/main" id="{2DA3FA77-5B86-711B-6058-3D67FFC22B3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796" y="6496529"/>
            <a:ext cx="555634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692;g2396b85c6c1_0_1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11025" y="5648675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693;g2396b85c6c1_0_16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008246" y="580517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695;g2396b85c6c1_0_16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340945" y="6504480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669;g2396b85c6c1_0_163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9639566" y="5393249"/>
            <a:ext cx="334750" cy="1301797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63;g22d915d5541_1_17"/>
          <p:cNvSpPr txBox="1"/>
          <p:nvPr/>
        </p:nvSpPr>
        <p:spPr>
          <a:xfrm>
            <a:off x="95943" y="5093854"/>
            <a:ext cx="2582100" cy="1477287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hu-HU" sz="2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Kihívás: 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Kövesd a történetet!</a:t>
            </a:r>
          </a:p>
          <a:p>
            <a:pPr lvl="0">
              <a:buClr>
                <a:schemeClr val="dk1"/>
              </a:buClr>
              <a:buSzPts val="1400"/>
            </a:pPr>
            <a:r>
              <a:rPr lang="hu-HU" dirty="0" smtClean="0"/>
              <a:t>Olvasd el a történetet </a:t>
            </a:r>
            <a:r>
              <a:rPr lang="hu-HU" dirty="0" smtClean="0"/>
              <a:t>és </a:t>
            </a:r>
            <a:r>
              <a:rPr lang="hu-HU" dirty="0" smtClean="0"/>
              <a:t>juss végig </a:t>
            </a:r>
            <a:r>
              <a:rPr lang="hu-HU" dirty="0"/>
              <a:t>a pályán a megfelelő </a:t>
            </a:r>
            <a:r>
              <a:rPr lang="hu-HU" dirty="0" smtClean="0"/>
              <a:t>sorrendben!</a:t>
            </a:r>
          </a:p>
          <a:p>
            <a:pPr lvl="0">
              <a:buClr>
                <a:schemeClr val="dk1"/>
              </a:buClr>
              <a:buSzPts val="1400"/>
            </a:pPr>
            <a:r>
              <a:rPr lang="hu-HU" dirty="0" smtClean="0">
                <a:solidFill>
                  <a:schemeClr val="dk1"/>
                </a:solidFill>
              </a:rPr>
              <a:t>(rövid </a:t>
            </a:r>
            <a:r>
              <a:rPr lang="hu-HU" dirty="0">
                <a:solidFill>
                  <a:schemeClr val="dk1"/>
                </a:solidFill>
              </a:rPr>
              <a:t>szöveg </a:t>
            </a:r>
            <a:r>
              <a:rPr lang="hu-HU" dirty="0" smtClean="0">
                <a:solidFill>
                  <a:schemeClr val="dk1"/>
                </a:solidFill>
              </a:rPr>
              <a:t>4)</a:t>
            </a:r>
            <a:endParaRPr lang="hu-HU" sz="2000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2" name="Google Shape;742;g2396b85c6c1_0_845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2114825" y="3752213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g2396b85c6c1_0_8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8120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g2396b85c6c1_0_8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6" y="1175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g2396b85c6c1_0_84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43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g2396b85c6c1_0_84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1044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g2396b85c6c1_0_84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43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g2396b85c6c1_0_84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4287" y="117744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g2396b85c6c1_0_84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8120" y="117348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g2396b85c6c1_0_84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8278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g2396b85c6c1_0_84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943" y="376248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g2396b85c6c1_0_84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4872" y="3808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g2396b85c6c1_0_84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52095" y="20370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g2396b85c6c1_0_84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19457" y="5648675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g2396b85c6c1_0_84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86213" y="222839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g2396b85c6c1_0_84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047955" y="6504480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795;g2396b85c6c1_0_79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405080" y="537869"/>
            <a:ext cx="621538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796;g2396b85c6c1_0_796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8222877" y="534024"/>
            <a:ext cx="381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799;g2396b85c6c1_0_796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3797614" y="1456059"/>
            <a:ext cx="720000" cy="5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800;g2396b85c6c1_0_796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3046790" y="3952149"/>
            <a:ext cx="502875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801;g2396b85c6c1_0_796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5505388" y="4839790"/>
            <a:ext cx="720000" cy="667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802;g2396b85c6c1_0_796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6483121" y="2280125"/>
            <a:ext cx="502875" cy="65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03;g2396b85c6c1_0_796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7254363" y="2248676"/>
            <a:ext cx="6525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683;g2396b85c6c1_0_163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8936555" y="3136581"/>
            <a:ext cx="720000" cy="667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681;g2396b85c6c1_0_16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964520" y="4807891"/>
            <a:ext cx="621538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Kép 4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614" y="5668661"/>
            <a:ext cx="360000" cy="720000"/>
          </a:xfrm>
          <a:prstGeom prst="rect">
            <a:avLst/>
          </a:prstGeom>
        </p:spPr>
      </p:pic>
      <p:pic>
        <p:nvPicPr>
          <p:cNvPr id="49" name="Kép 4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913" y="4811435"/>
            <a:ext cx="524250" cy="720000"/>
          </a:xfrm>
          <a:prstGeom prst="rect">
            <a:avLst/>
          </a:prstGeom>
        </p:spPr>
      </p:pic>
      <p:pic>
        <p:nvPicPr>
          <p:cNvPr id="50" name="Kép 4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117" y="626806"/>
            <a:ext cx="792000" cy="568426"/>
          </a:xfrm>
          <a:prstGeom prst="rect">
            <a:avLst/>
          </a:prstGeom>
        </p:spPr>
      </p:pic>
      <p:pic>
        <p:nvPicPr>
          <p:cNvPr id="51" name="Google Shape;691;g2396b85c6c1_0_163">
            <a:extLst>
              <a:ext uri="{FF2B5EF4-FFF2-40B4-BE49-F238E27FC236}">
                <a16:creationId xmlns:a16="http://schemas.microsoft.com/office/drawing/2014/main" id="{2DA3FA77-5B86-711B-6058-3D67FFC22B3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796" y="6496529"/>
            <a:ext cx="555634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692;g2396b85c6c1_0_1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11025" y="5648675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693;g2396b85c6c1_0_16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008246" y="580517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695;g2396b85c6c1_0_16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340945" y="6504480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669;g2396b85c6c1_0_163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9639566" y="5393249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728;g2396b85c6c1_0_7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96184" y="519120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729;g2396b85c6c1_0_7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25499" y="519120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730;g2396b85c6c1_0_7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9457" y="222424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735;g2396b85c6c1_0_7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86213" y="5648675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736;g2396b85c6c1_0_7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09462" y="519120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772;g2396b85c6c1_0_845">
            <a:extLst>
              <a:ext uri="{FF2B5EF4-FFF2-40B4-BE49-F238E27FC236}">
                <a16:creationId xmlns:a16="http://schemas.microsoft.com/office/drawing/2014/main" id="{DF7360DA-8206-956E-4E4A-A138DB7E935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45153" y="2224248"/>
            <a:ext cx="749808" cy="749808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3;g22d915d5541_1_17"/>
          <p:cNvSpPr txBox="1"/>
          <p:nvPr/>
        </p:nvSpPr>
        <p:spPr>
          <a:xfrm>
            <a:off x="95943" y="5093854"/>
            <a:ext cx="2582100" cy="1477287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hu-HU" sz="2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Kihívás: 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Kövesd a történetet!</a:t>
            </a:r>
          </a:p>
          <a:p>
            <a:pPr lvl="0">
              <a:buClr>
                <a:schemeClr val="dk1"/>
              </a:buClr>
              <a:buSzPts val="1400"/>
            </a:pPr>
            <a:r>
              <a:rPr lang="hu-HU" dirty="0" smtClean="0"/>
              <a:t>Olvasd el a történetet </a:t>
            </a:r>
            <a:r>
              <a:rPr lang="hu-HU" dirty="0" smtClean="0"/>
              <a:t>és </a:t>
            </a:r>
            <a:r>
              <a:rPr lang="hu-HU" dirty="0" smtClean="0"/>
              <a:t>juss végig </a:t>
            </a:r>
            <a:r>
              <a:rPr lang="hu-HU" dirty="0"/>
              <a:t>a pályán a megfelelő </a:t>
            </a:r>
            <a:r>
              <a:rPr lang="hu-HU" dirty="0" smtClean="0"/>
              <a:t>sorrendben!</a:t>
            </a:r>
          </a:p>
          <a:p>
            <a:pPr lvl="0">
              <a:buClr>
                <a:schemeClr val="dk1"/>
              </a:buClr>
              <a:buSzPts val="1400"/>
            </a:pPr>
            <a:r>
              <a:rPr lang="hu-HU" dirty="0" smtClean="0">
                <a:solidFill>
                  <a:schemeClr val="dk1"/>
                </a:solidFill>
              </a:rPr>
              <a:t>(rövid </a:t>
            </a:r>
            <a:r>
              <a:rPr lang="hu-HU" dirty="0">
                <a:solidFill>
                  <a:schemeClr val="dk1"/>
                </a:solidFill>
              </a:rPr>
              <a:t>szöveg </a:t>
            </a:r>
            <a:r>
              <a:rPr lang="hu-HU" dirty="0" smtClean="0">
                <a:solidFill>
                  <a:schemeClr val="dk1"/>
                </a:solidFill>
              </a:rPr>
              <a:t>4)</a:t>
            </a:r>
            <a:endParaRPr lang="hu-HU" sz="20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g2396b85c6c1_0_37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2114825" y="3752213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g2396b85c6c1_0_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8120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g2396b85c6c1_0_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6" y="1175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g2396b85c6c1_0_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43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g2396b85c6c1_0_3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1044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g2396b85c6c1_0_3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43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g2396b85c6c1_0_3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4287" y="117744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g2396b85c6c1_0_3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8120" y="117348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g2396b85c6c1_0_3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8278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g2396b85c6c1_0_3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943" y="376248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g2396b85c6c1_0_3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4872" y="3808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g2396b85c6c1_0_3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52095" y="20370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g2396b85c6c1_0_37"/>
          <p:cNvPicPr preferRelativeResize="0"/>
          <p:nvPr/>
        </p:nvPicPr>
        <p:blipFill rotWithShape="1">
          <a:blip r:embed="rId15">
            <a:alphaModFix/>
          </a:blip>
          <a:srcRect l="11625" r="10662"/>
          <a:stretch/>
        </p:blipFill>
        <p:spPr>
          <a:xfrm>
            <a:off x="2925838" y="3956678"/>
            <a:ext cx="746013" cy="719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g2396b85c6c1_0_37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399533" y="540203"/>
            <a:ext cx="621538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g2396b85c6c1_0_37"/>
          <p:cNvPicPr preferRelativeResize="0"/>
          <p:nvPr/>
        </p:nvPicPr>
        <p:blipFill rotWithShape="1">
          <a:blip r:embed="rId17">
            <a:alphaModFix/>
          </a:blip>
          <a:srcRect l="16556" r="9098"/>
          <a:stretch/>
        </p:blipFill>
        <p:spPr>
          <a:xfrm>
            <a:off x="7201068" y="1441011"/>
            <a:ext cx="720000" cy="646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g2396b85c6c1_0_37"/>
          <p:cNvPicPr preferRelativeResize="0"/>
          <p:nvPr/>
        </p:nvPicPr>
        <p:blipFill rotWithShape="1">
          <a:blip r:embed="rId18">
            <a:alphaModFix/>
          </a:blip>
          <a:srcRect l="7354" r="11383"/>
          <a:stretch/>
        </p:blipFill>
        <p:spPr>
          <a:xfrm>
            <a:off x="6350304" y="3171821"/>
            <a:ext cx="720000" cy="590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g2396b85c6c1_0_37"/>
          <p:cNvPicPr preferRelativeResize="0"/>
          <p:nvPr/>
        </p:nvPicPr>
        <p:blipFill rotWithShape="1">
          <a:blip r:embed="rId19">
            <a:alphaModFix/>
          </a:blip>
          <a:srcRect t="6023" b="9601"/>
          <a:stretch/>
        </p:blipFill>
        <p:spPr>
          <a:xfrm>
            <a:off x="5576910" y="4813157"/>
            <a:ext cx="565226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g2396b85c6c1_0_37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7234835" y="5659207"/>
            <a:ext cx="6525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g2396b85c6c1_0_37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8975652" y="3947149"/>
            <a:ext cx="650151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g2396b85c6c1_0_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23946" y="563301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g2396b85c6c1_0_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21685" y="308455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g2396b85c6c1_0_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84619" y="517039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g2396b85c6c1_0_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84619" y="308455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g2396b85c6c1_0_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84619" y="5652067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g2396b85c6c1_0_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94953" y="308455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g2396b85c6c1_0_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94953" y="51600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g2396b85c6c1_0_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06770" y="5652067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g2396b85c6c1_0_37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9020725" y="1423173"/>
            <a:ext cx="56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48;p10">
            <a:extLst>
              <a:ext uri="{FF2B5EF4-FFF2-40B4-BE49-F238E27FC236}">
                <a16:creationId xmlns:a16="http://schemas.microsoft.com/office/drawing/2014/main" id="{E3837FAF-11B0-2C33-389D-85BCECE59A1D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 l="13596" r="14021"/>
          <a:stretch/>
        </p:blipFill>
        <p:spPr>
          <a:xfrm>
            <a:off x="4648892" y="1423117"/>
            <a:ext cx="719999" cy="662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76;g2396b85c6c1_0_37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3836827" y="2260702"/>
            <a:ext cx="617143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88;g2396b85c6c1_0_3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906770" y="514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3;p10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3654451" y="5357022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57;p10">
            <a:extLst>
              <a:ext uri="{FF2B5EF4-FFF2-40B4-BE49-F238E27FC236}">
                <a16:creationId xmlns:a16="http://schemas.microsoft.com/office/drawing/2014/main" id="{CF2E4F92-ABCA-722A-0FE8-5F4DB0B0A4BF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010534" y="6003223"/>
            <a:ext cx="576619" cy="657097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63;g22d915d5541_1_17"/>
          <p:cNvSpPr txBox="1"/>
          <p:nvPr/>
        </p:nvSpPr>
        <p:spPr>
          <a:xfrm>
            <a:off x="95943" y="5093854"/>
            <a:ext cx="2582100" cy="1477287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hu-HU" sz="2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Kihívás: 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Kövesd a történetet!</a:t>
            </a:r>
          </a:p>
          <a:p>
            <a:pPr lvl="0">
              <a:buClr>
                <a:schemeClr val="dk1"/>
              </a:buClr>
              <a:buSzPts val="1400"/>
            </a:pPr>
            <a:r>
              <a:rPr lang="hu-HU" dirty="0" smtClean="0"/>
              <a:t>Olvasd el a történetet </a:t>
            </a:r>
            <a:r>
              <a:rPr lang="hu-HU" dirty="0" smtClean="0"/>
              <a:t>és </a:t>
            </a:r>
            <a:r>
              <a:rPr lang="hu-HU" dirty="0" smtClean="0"/>
              <a:t>juss végig </a:t>
            </a:r>
            <a:r>
              <a:rPr lang="hu-HU" dirty="0"/>
              <a:t>a pályán a megfelelő </a:t>
            </a:r>
            <a:r>
              <a:rPr lang="hu-HU" dirty="0" smtClean="0"/>
              <a:t>sorrendben!</a:t>
            </a:r>
          </a:p>
          <a:p>
            <a:pPr lvl="0">
              <a:buClr>
                <a:schemeClr val="dk1"/>
              </a:buClr>
              <a:buSzPts val="1400"/>
            </a:pPr>
            <a:r>
              <a:rPr lang="hu-HU" dirty="0" smtClean="0">
                <a:solidFill>
                  <a:schemeClr val="dk1"/>
                </a:solidFill>
              </a:rPr>
              <a:t>(rövid </a:t>
            </a:r>
            <a:r>
              <a:rPr lang="hu-HU" dirty="0">
                <a:solidFill>
                  <a:schemeClr val="dk1"/>
                </a:solidFill>
              </a:rPr>
              <a:t>szöveg 1</a:t>
            </a:r>
            <a:r>
              <a:rPr lang="hu-HU" dirty="0" smtClean="0">
                <a:solidFill>
                  <a:schemeClr val="dk1"/>
                </a:solidFill>
              </a:rPr>
              <a:t>)</a:t>
            </a:r>
            <a:endParaRPr lang="hu-HU" sz="2000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3" name="Google Shape;783;g2396b85c6c1_0_796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2114825" y="3752213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g2396b85c6c1_0_7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8120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g2396b85c6c1_0_79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6" y="1175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g2396b85c6c1_0_79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43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g2396b85c6c1_0_79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1044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g2396b85c6c1_0_79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43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g2396b85c6c1_0_79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4287" y="117744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g2396b85c6c1_0_79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8120" y="117348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g2396b85c6c1_0_79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8278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g2396b85c6c1_0_79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943" y="376248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g2396b85c6c1_0_79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4872" y="3808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g2396b85c6c1_0_796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52095" y="20370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g2396b85c6c1_0_79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405080" y="537869"/>
            <a:ext cx="621538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g2396b85c6c1_0_796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8222877" y="534024"/>
            <a:ext cx="381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g2396b85c6c1_0_796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3797614" y="1456059"/>
            <a:ext cx="720000" cy="5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g2396b85c6c1_0_796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3046790" y="3952149"/>
            <a:ext cx="502875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g2396b85c6c1_0_796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5505388" y="4839790"/>
            <a:ext cx="720000" cy="667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Google Shape;802;g2396b85c6c1_0_796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6483121" y="2280125"/>
            <a:ext cx="502875" cy="65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3" name="Google Shape;803;g2396b85c6c1_0_796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7254363" y="2248676"/>
            <a:ext cx="6525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g2396b85c6c1_0_79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97938" y="522628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g2396b85c6c1_0_79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32177" y="519120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g2396b85c6c1_0_79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19457" y="2225815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4" name="Google Shape;814;g2396b85c6c1_0_79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86213" y="5648675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g2396b85c6c1_0_79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047955" y="22188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691;g2396b85c6c1_0_163">
            <a:extLst>
              <a:ext uri="{FF2B5EF4-FFF2-40B4-BE49-F238E27FC236}">
                <a16:creationId xmlns:a16="http://schemas.microsoft.com/office/drawing/2014/main" id="{2DA3FA77-5B86-711B-6058-3D67FFC22B3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796" y="6496529"/>
            <a:ext cx="555634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683;g2396b85c6c1_0_163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8936555" y="3136581"/>
            <a:ext cx="720000" cy="667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681;g2396b85c6c1_0_16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964520" y="4807891"/>
            <a:ext cx="621538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614" y="5668661"/>
            <a:ext cx="360000" cy="720000"/>
          </a:xfrm>
          <a:prstGeom prst="rect">
            <a:avLst/>
          </a:prstGeom>
        </p:spPr>
      </p:pic>
      <p:pic>
        <p:nvPicPr>
          <p:cNvPr id="47" name="Kép 4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913" y="4811435"/>
            <a:ext cx="524250" cy="720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117" y="626806"/>
            <a:ext cx="792000" cy="568426"/>
          </a:xfrm>
          <a:prstGeom prst="rect">
            <a:avLst/>
          </a:prstGeom>
        </p:spPr>
      </p:pic>
      <p:pic>
        <p:nvPicPr>
          <p:cNvPr id="49" name="Google Shape;692;g2396b85c6c1_0_1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11025" y="5648675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693;g2396b85c6c1_0_16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008246" y="580517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695;g2396b85c6c1_0_16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340945" y="6504480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669;g2396b85c6c1_0_163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9639566" y="5393249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775;g2396b85c6c1_0_84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19457" y="5648675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777;g2396b85c6c1_0_84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047955" y="6504480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776;g2396b85c6c1_0_84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86213" y="222839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814;g2396b85c6c1_0_79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06747" y="513741"/>
            <a:ext cx="749808" cy="749808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157;g2281b5b8b4e_0_73"/>
          <p:cNvSpPr txBox="1"/>
          <p:nvPr/>
        </p:nvSpPr>
        <p:spPr>
          <a:xfrm>
            <a:off x="773879" y="4672149"/>
            <a:ext cx="1218603" cy="307777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Megoldás</a:t>
            </a:r>
            <a:endParaRPr sz="1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3;g22d915d5541_1_17"/>
          <p:cNvSpPr txBox="1"/>
          <p:nvPr/>
        </p:nvSpPr>
        <p:spPr>
          <a:xfrm>
            <a:off x="95943" y="5093854"/>
            <a:ext cx="2582100" cy="1477287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hu-HU" sz="2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Kihívás: 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Kövesd a történetet!</a:t>
            </a:r>
          </a:p>
          <a:p>
            <a:pPr lvl="0">
              <a:buClr>
                <a:schemeClr val="dk1"/>
              </a:buClr>
              <a:buSzPts val="1400"/>
            </a:pPr>
            <a:r>
              <a:rPr lang="hu-HU" dirty="0" smtClean="0"/>
              <a:t>Olvasd el a történetet </a:t>
            </a:r>
            <a:r>
              <a:rPr lang="hu-HU" dirty="0" smtClean="0"/>
              <a:t>és </a:t>
            </a:r>
            <a:r>
              <a:rPr lang="hu-HU" dirty="0" smtClean="0"/>
              <a:t>juss végig </a:t>
            </a:r>
            <a:r>
              <a:rPr lang="hu-HU" dirty="0"/>
              <a:t>a pályán a megfelelő </a:t>
            </a:r>
            <a:r>
              <a:rPr lang="hu-HU" dirty="0" smtClean="0"/>
              <a:t>sorrendben!</a:t>
            </a:r>
          </a:p>
          <a:p>
            <a:pPr lvl="0">
              <a:buClr>
                <a:schemeClr val="dk1"/>
              </a:buClr>
              <a:buSzPts val="1400"/>
            </a:pPr>
            <a:r>
              <a:rPr lang="hu-HU" dirty="0" smtClean="0">
                <a:solidFill>
                  <a:schemeClr val="dk1"/>
                </a:solidFill>
              </a:rPr>
              <a:t>(rövid </a:t>
            </a:r>
            <a:r>
              <a:rPr lang="hu-HU" dirty="0">
                <a:solidFill>
                  <a:schemeClr val="dk1"/>
                </a:solidFill>
              </a:rPr>
              <a:t>szöveg </a:t>
            </a:r>
            <a:r>
              <a:rPr lang="hu-HU" dirty="0" smtClean="0">
                <a:solidFill>
                  <a:schemeClr val="dk1"/>
                </a:solidFill>
              </a:rPr>
              <a:t>4)</a:t>
            </a:r>
            <a:endParaRPr lang="hu-HU" sz="20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g2396b85c6c1_0_120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2114825" y="3752213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g2396b85c6c1_0_1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8120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g2396b85c6c1_0_1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6" y="1175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g2396b85c6c1_0_1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43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g2396b85c6c1_0_1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1044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g2396b85c6c1_0_12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43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g2396b85c6c1_0_12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4287" y="117744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g2396b85c6c1_0_12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8120" y="117348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g2396b85c6c1_0_12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8278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g2396b85c6c1_0_12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943" y="376248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g2396b85c6c1_0_12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4872" y="3808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g2396b85c6c1_0_120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52095" y="20370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g2396b85c6c1_0_1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23946" y="563301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2396b85c6c1_0_1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94953" y="514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2396b85c6c1_0_1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84606" y="565152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g2396b85c6c1_0_12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484606" y="517585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7;g2396b85c6c1_0_37"/>
          <p:cNvPicPr preferRelativeResize="0"/>
          <p:nvPr/>
        </p:nvPicPr>
        <p:blipFill rotWithShape="1">
          <a:blip r:embed="rId15">
            <a:alphaModFix/>
          </a:blip>
          <a:srcRect l="11625" r="10662"/>
          <a:stretch/>
        </p:blipFill>
        <p:spPr>
          <a:xfrm>
            <a:off x="2925838" y="3956678"/>
            <a:ext cx="746013" cy="719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79;g2396b85c6c1_0_37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399533" y="540203"/>
            <a:ext cx="621538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80;g2396b85c6c1_0_37"/>
          <p:cNvPicPr preferRelativeResize="0"/>
          <p:nvPr/>
        </p:nvPicPr>
        <p:blipFill rotWithShape="1">
          <a:blip r:embed="rId17">
            <a:alphaModFix/>
          </a:blip>
          <a:srcRect l="16556" r="9098"/>
          <a:stretch/>
        </p:blipFill>
        <p:spPr>
          <a:xfrm>
            <a:off x="7201068" y="1441011"/>
            <a:ext cx="720000" cy="646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81;g2396b85c6c1_0_37"/>
          <p:cNvPicPr preferRelativeResize="0"/>
          <p:nvPr/>
        </p:nvPicPr>
        <p:blipFill rotWithShape="1">
          <a:blip r:embed="rId18">
            <a:alphaModFix/>
          </a:blip>
          <a:srcRect l="7354" r="11383"/>
          <a:stretch/>
        </p:blipFill>
        <p:spPr>
          <a:xfrm>
            <a:off x="6350304" y="3171821"/>
            <a:ext cx="720000" cy="590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82;g2396b85c6c1_0_37"/>
          <p:cNvPicPr preferRelativeResize="0"/>
          <p:nvPr/>
        </p:nvPicPr>
        <p:blipFill rotWithShape="1">
          <a:blip r:embed="rId19">
            <a:alphaModFix/>
          </a:blip>
          <a:srcRect t="6023" b="9601"/>
          <a:stretch/>
        </p:blipFill>
        <p:spPr>
          <a:xfrm>
            <a:off x="5576910" y="4813157"/>
            <a:ext cx="565226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83;g2396b85c6c1_0_37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7234835" y="5659207"/>
            <a:ext cx="6525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84;g2396b85c6c1_0_37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8975652" y="3947149"/>
            <a:ext cx="650151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96;g2396b85c6c1_0_37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9020725" y="1423173"/>
            <a:ext cx="56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8;p10">
            <a:extLst>
              <a:ext uri="{FF2B5EF4-FFF2-40B4-BE49-F238E27FC236}">
                <a16:creationId xmlns:a16="http://schemas.microsoft.com/office/drawing/2014/main" id="{E3837FAF-11B0-2C33-389D-85BCECE59A1D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 l="13596" r="14021"/>
          <a:stretch/>
        </p:blipFill>
        <p:spPr>
          <a:xfrm>
            <a:off x="4648892" y="1423117"/>
            <a:ext cx="719999" cy="662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76;g2396b85c6c1_0_37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3836827" y="2260702"/>
            <a:ext cx="617143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88;g2396b85c6c1_0_3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906770" y="514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33;p10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3654451" y="5357022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7;p10">
            <a:extLst>
              <a:ext uri="{FF2B5EF4-FFF2-40B4-BE49-F238E27FC236}">
                <a16:creationId xmlns:a16="http://schemas.microsoft.com/office/drawing/2014/main" id="{CF2E4F92-ABCA-722A-0FE8-5F4DB0B0A4BF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010534" y="600322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89;g2396b85c6c1_0_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21685" y="308455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91;g2396b85c6c1_0_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84619" y="308455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93;g2396b85c6c1_0_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94953" y="308455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95;g2396b85c6c1_0_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06770" y="5652067"/>
            <a:ext cx="749808" cy="749808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63;g22d915d5541_1_17"/>
          <p:cNvSpPr txBox="1"/>
          <p:nvPr/>
        </p:nvSpPr>
        <p:spPr>
          <a:xfrm>
            <a:off x="95943" y="5093854"/>
            <a:ext cx="2582100" cy="1477287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hu-HU" sz="2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Kihívás: 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Kövesd a történetet!</a:t>
            </a:r>
          </a:p>
          <a:p>
            <a:pPr lvl="0">
              <a:buClr>
                <a:schemeClr val="dk1"/>
              </a:buClr>
              <a:buSzPts val="1400"/>
            </a:pPr>
            <a:r>
              <a:rPr lang="hu-HU" dirty="0" smtClean="0"/>
              <a:t>Olvasd el a történetet </a:t>
            </a:r>
            <a:r>
              <a:rPr lang="hu-HU" dirty="0" smtClean="0"/>
              <a:t>és </a:t>
            </a:r>
            <a:r>
              <a:rPr lang="hu-HU" dirty="0" smtClean="0"/>
              <a:t>juss végig </a:t>
            </a:r>
            <a:r>
              <a:rPr lang="hu-HU" dirty="0"/>
              <a:t>a pályán a megfelelő </a:t>
            </a:r>
            <a:r>
              <a:rPr lang="hu-HU" dirty="0" smtClean="0"/>
              <a:t>sorrendben!</a:t>
            </a:r>
          </a:p>
          <a:p>
            <a:pPr lvl="0">
              <a:buClr>
                <a:schemeClr val="dk1"/>
              </a:buClr>
              <a:buSzPts val="1400"/>
            </a:pPr>
            <a:r>
              <a:rPr lang="hu-HU" dirty="0" smtClean="0">
                <a:solidFill>
                  <a:schemeClr val="dk1"/>
                </a:solidFill>
              </a:rPr>
              <a:t>(rövid </a:t>
            </a:r>
            <a:r>
              <a:rPr lang="hu-HU" dirty="0">
                <a:solidFill>
                  <a:schemeClr val="dk1"/>
                </a:solidFill>
              </a:rPr>
              <a:t>szöveg 1</a:t>
            </a:r>
            <a:r>
              <a:rPr lang="hu-HU" dirty="0" smtClean="0">
                <a:solidFill>
                  <a:schemeClr val="dk1"/>
                </a:solidFill>
              </a:rPr>
              <a:t>)</a:t>
            </a:r>
            <a:endParaRPr lang="hu-HU" sz="20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g2396b85c6c1_0_74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2114825" y="3752213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g2396b85c6c1_0_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8120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g2396b85c6c1_0_7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6" y="1175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g2396b85c6c1_0_7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43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g2396b85c6c1_0_7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1044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2396b85c6c1_0_7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43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g2396b85c6c1_0_7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4287" y="117744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2396b85c6c1_0_7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8120" y="117348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g2396b85c6c1_0_7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8278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g2396b85c6c1_0_7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943" y="376248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g2396b85c6c1_0_7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4872" y="3808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g2396b85c6c1_0_7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52095" y="20370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g2396b85c6c1_0_7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23946" y="563301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g2396b85c6c1_0_7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919468" y="308455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g2396b85c6c1_0_7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94953" y="308455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g2396b85c6c1_0_7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84606" y="308455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g2396b85c6c1_0_7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06770" y="56511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6;g2396b85c6c1_0_37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836827" y="2260702"/>
            <a:ext cx="617143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77;g2396b85c6c1_0_37"/>
          <p:cNvPicPr preferRelativeResize="0"/>
          <p:nvPr/>
        </p:nvPicPr>
        <p:blipFill rotWithShape="1">
          <a:blip r:embed="rId16">
            <a:alphaModFix/>
          </a:blip>
          <a:srcRect l="11625" r="10662"/>
          <a:stretch/>
        </p:blipFill>
        <p:spPr>
          <a:xfrm>
            <a:off x="2925838" y="3956678"/>
            <a:ext cx="746013" cy="719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79;g2396b85c6c1_0_37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399533" y="540203"/>
            <a:ext cx="621538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80;g2396b85c6c1_0_37"/>
          <p:cNvPicPr preferRelativeResize="0"/>
          <p:nvPr/>
        </p:nvPicPr>
        <p:blipFill rotWithShape="1">
          <a:blip r:embed="rId18">
            <a:alphaModFix/>
          </a:blip>
          <a:srcRect l="16556" r="9098"/>
          <a:stretch/>
        </p:blipFill>
        <p:spPr>
          <a:xfrm>
            <a:off x="7201068" y="1441011"/>
            <a:ext cx="720000" cy="646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81;g2396b85c6c1_0_37"/>
          <p:cNvPicPr preferRelativeResize="0"/>
          <p:nvPr/>
        </p:nvPicPr>
        <p:blipFill rotWithShape="1">
          <a:blip r:embed="rId19">
            <a:alphaModFix/>
          </a:blip>
          <a:srcRect l="7354" r="11383"/>
          <a:stretch/>
        </p:blipFill>
        <p:spPr>
          <a:xfrm>
            <a:off x="6350304" y="3171821"/>
            <a:ext cx="720000" cy="590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82;g2396b85c6c1_0_37"/>
          <p:cNvPicPr preferRelativeResize="0"/>
          <p:nvPr/>
        </p:nvPicPr>
        <p:blipFill rotWithShape="1">
          <a:blip r:embed="rId20">
            <a:alphaModFix/>
          </a:blip>
          <a:srcRect t="6023" b="9601"/>
          <a:stretch/>
        </p:blipFill>
        <p:spPr>
          <a:xfrm>
            <a:off x="5576910" y="4813157"/>
            <a:ext cx="565226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83;g2396b85c6c1_0_37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7234835" y="5659207"/>
            <a:ext cx="6525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84;g2396b85c6c1_0_37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8975652" y="3947149"/>
            <a:ext cx="650151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96;g2396b85c6c1_0_37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9020725" y="1423173"/>
            <a:ext cx="56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8;p10">
            <a:extLst>
              <a:ext uri="{FF2B5EF4-FFF2-40B4-BE49-F238E27FC236}">
                <a16:creationId xmlns:a16="http://schemas.microsoft.com/office/drawing/2014/main" id="{E3837FAF-11B0-2C33-389D-85BCECE59A1D}"/>
              </a:ext>
            </a:extLst>
          </p:cNvPr>
          <p:cNvPicPr preferRelativeResize="0"/>
          <p:nvPr/>
        </p:nvPicPr>
        <p:blipFill rotWithShape="1">
          <a:blip r:embed="rId24">
            <a:alphaModFix/>
          </a:blip>
          <a:srcRect l="13596" r="14021"/>
          <a:stretch/>
        </p:blipFill>
        <p:spPr>
          <a:xfrm>
            <a:off x="4648892" y="1423117"/>
            <a:ext cx="719999" cy="662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88;g2396b85c6c1_0_3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906770" y="514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33;p10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3654451" y="5357022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57;p10">
            <a:extLst>
              <a:ext uri="{FF2B5EF4-FFF2-40B4-BE49-F238E27FC236}">
                <a16:creationId xmlns:a16="http://schemas.microsoft.com/office/drawing/2014/main" id="{CF2E4F92-ABCA-722A-0FE8-5F4DB0B0A4BF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010534" y="600322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132;g2396b85c6c1_0_1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94953" y="514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33;g2396b85c6c1_0_1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84606" y="56511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34;g2396b85c6c1_0_12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484606" y="517585"/>
            <a:ext cx="749808" cy="749808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63;g22d915d5541_1_17"/>
          <p:cNvSpPr txBox="1"/>
          <p:nvPr/>
        </p:nvSpPr>
        <p:spPr>
          <a:xfrm>
            <a:off x="95943" y="5093854"/>
            <a:ext cx="2582100" cy="1477287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hu-HU" sz="2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Kihívás: 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Kövesd a történetet!</a:t>
            </a:r>
          </a:p>
          <a:p>
            <a:pPr lvl="0">
              <a:buClr>
                <a:schemeClr val="dk1"/>
              </a:buClr>
              <a:buSzPts val="1400"/>
            </a:pPr>
            <a:r>
              <a:rPr lang="hu-HU" dirty="0" smtClean="0"/>
              <a:t>Olvasd el a történetet </a:t>
            </a:r>
            <a:r>
              <a:rPr lang="hu-HU" dirty="0" smtClean="0"/>
              <a:t>és </a:t>
            </a:r>
            <a:r>
              <a:rPr lang="hu-HU" dirty="0" smtClean="0"/>
              <a:t>juss végig </a:t>
            </a:r>
            <a:r>
              <a:rPr lang="hu-HU" dirty="0"/>
              <a:t>a pályán a megfelelő </a:t>
            </a:r>
            <a:r>
              <a:rPr lang="hu-HU" dirty="0" smtClean="0"/>
              <a:t>sorrendben!</a:t>
            </a:r>
          </a:p>
          <a:p>
            <a:pPr lvl="0">
              <a:buClr>
                <a:schemeClr val="dk1"/>
              </a:buClr>
              <a:buSzPts val="1400"/>
            </a:pPr>
            <a:r>
              <a:rPr lang="hu-HU" dirty="0" smtClean="0">
                <a:solidFill>
                  <a:schemeClr val="dk1"/>
                </a:solidFill>
              </a:rPr>
              <a:t>(rövid </a:t>
            </a:r>
            <a:r>
              <a:rPr lang="hu-HU" dirty="0">
                <a:solidFill>
                  <a:schemeClr val="dk1"/>
                </a:solidFill>
              </a:rPr>
              <a:t>szöveg 1</a:t>
            </a:r>
            <a:r>
              <a:rPr lang="hu-HU" dirty="0" smtClean="0">
                <a:solidFill>
                  <a:schemeClr val="dk1"/>
                </a:solidFill>
              </a:rPr>
              <a:t>)</a:t>
            </a:r>
            <a:endParaRPr lang="hu-HU" sz="2000" b="1" dirty="0"/>
          </a:p>
        </p:txBody>
      </p:sp>
      <p:sp>
        <p:nvSpPr>
          <p:cNvPr id="55" name="Google Shape;157;g2281b5b8b4e_0_73"/>
          <p:cNvSpPr txBox="1"/>
          <p:nvPr/>
        </p:nvSpPr>
        <p:spPr>
          <a:xfrm>
            <a:off x="773879" y="4672149"/>
            <a:ext cx="1218603" cy="307777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Megoldás</a:t>
            </a:r>
            <a:endParaRPr sz="1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11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904495" y="6428510"/>
            <a:ext cx="272880" cy="1061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6271" y="6423459"/>
            <a:ext cx="470051" cy="535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733" y="3142374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1677" y="3142374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733" y="3795537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31677" y="379463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8733" y="444870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34935" y="444870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8733" y="510401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31677" y="510401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5297" y="575665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31677" y="575665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1"/>
          <p:cNvPicPr preferRelativeResize="0"/>
          <p:nvPr/>
        </p:nvPicPr>
        <p:blipFill rotWithShape="1">
          <a:blip r:embed="rId15">
            <a:alphaModFix/>
          </a:blip>
          <a:srcRect l="16559" r="9097"/>
          <a:stretch/>
        </p:blipFill>
        <p:spPr>
          <a:xfrm>
            <a:off x="2180947" y="6121845"/>
            <a:ext cx="647997" cy="581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658318" y="332350"/>
            <a:ext cx="587250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1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552504" y="332350"/>
            <a:ext cx="585135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1"/>
          <p:cNvPicPr preferRelativeResize="0"/>
          <p:nvPr/>
        </p:nvPicPr>
        <p:blipFill rotWithShape="1">
          <a:blip r:embed="rId18">
            <a:alphaModFix/>
          </a:blip>
          <a:srcRect l="3192" r="28867"/>
          <a:stretch/>
        </p:blipFill>
        <p:spPr>
          <a:xfrm>
            <a:off x="5070071" y="3210364"/>
            <a:ext cx="647997" cy="63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1"/>
          <p:cNvPicPr preferRelativeResize="0"/>
          <p:nvPr/>
        </p:nvPicPr>
        <p:blipFill rotWithShape="1">
          <a:blip r:embed="rId19">
            <a:alphaModFix/>
          </a:blip>
          <a:srcRect r="23351"/>
          <a:stretch/>
        </p:blipFill>
        <p:spPr>
          <a:xfrm>
            <a:off x="5779851" y="1832168"/>
            <a:ext cx="648000" cy="538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1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7296788" y="3204297"/>
            <a:ext cx="504000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1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7271076" y="5365389"/>
            <a:ext cx="555429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1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2225252" y="3936073"/>
            <a:ext cx="559384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1"/>
          <p:cNvPicPr preferRelativeResize="0"/>
          <p:nvPr/>
        </p:nvPicPr>
        <p:blipFill rotWithShape="1">
          <a:blip r:embed="rId23">
            <a:alphaModFix/>
          </a:blip>
          <a:srcRect l="12675" r="13327"/>
          <a:stretch/>
        </p:blipFill>
        <p:spPr>
          <a:xfrm>
            <a:off x="2189613" y="1047097"/>
            <a:ext cx="639331" cy="64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1"/>
          <p:cNvPicPr preferRelativeResize="0"/>
          <p:nvPr/>
        </p:nvPicPr>
        <p:blipFill rotWithShape="1">
          <a:blip r:embed="rId24">
            <a:alphaModFix/>
          </a:blip>
          <a:srcRect l="13596" r="14021"/>
          <a:stretch/>
        </p:blipFill>
        <p:spPr>
          <a:xfrm>
            <a:off x="5778776" y="4666872"/>
            <a:ext cx="648002" cy="596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1"/>
          <p:cNvPicPr preferRelativeResize="0"/>
          <p:nvPr/>
        </p:nvPicPr>
        <p:blipFill rotWithShape="1">
          <a:blip r:embed="rId25">
            <a:alphaModFix/>
          </a:blip>
          <a:srcRect t="6025" b="9602"/>
          <a:stretch/>
        </p:blipFill>
        <p:spPr>
          <a:xfrm>
            <a:off x="3697589" y="6792050"/>
            <a:ext cx="508703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1"/>
          <p:cNvPicPr preferRelativeResize="0"/>
          <p:nvPr/>
        </p:nvPicPr>
        <p:blipFill rotWithShape="1">
          <a:blip r:embed="rId26">
            <a:alphaModFix/>
          </a:blip>
          <a:srcRect l="7352" r="11385"/>
          <a:stretch/>
        </p:blipFill>
        <p:spPr>
          <a:xfrm>
            <a:off x="6508692" y="3984741"/>
            <a:ext cx="647997" cy="531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1"/>
          <p:cNvPicPr preferRelativeResize="0"/>
          <p:nvPr/>
        </p:nvPicPr>
        <p:blipFill rotWithShape="1">
          <a:blip r:embed="rId27">
            <a:alphaModFix/>
          </a:blip>
          <a:srcRect r="19010"/>
          <a:stretch/>
        </p:blipFill>
        <p:spPr>
          <a:xfrm>
            <a:off x="6502028" y="6112608"/>
            <a:ext cx="647997" cy="600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1"/>
          <p:cNvPicPr preferRelativeResize="0"/>
          <p:nvPr/>
        </p:nvPicPr>
        <p:blipFill rotWithShape="1">
          <a:blip r:embed="rId28">
            <a:alphaModFix/>
          </a:blip>
          <a:srcRect l="11624" r="10664"/>
          <a:stretch/>
        </p:blipFill>
        <p:spPr>
          <a:xfrm>
            <a:off x="7929308" y="2497922"/>
            <a:ext cx="648000" cy="625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1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2901252" y="1773824"/>
            <a:ext cx="648000" cy="617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242788" y="3945598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232;g2396b85c6c1_0_543"/>
          <p:cNvPicPr preferRelativeResize="0"/>
          <p:nvPr/>
        </p:nvPicPr>
        <p:blipFill rotWithShape="1">
          <a:blip r:embed="rId30">
            <a:alphaModFix/>
          </a:blip>
          <a:srcRect l="18676" r="12937" b="11543"/>
          <a:stretch/>
        </p:blipFill>
        <p:spPr>
          <a:xfrm>
            <a:off x="3627941" y="2493116"/>
            <a:ext cx="648000" cy="628661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56;g2396b85c6c1_0_590"/>
          <p:cNvSpPr txBox="1"/>
          <p:nvPr/>
        </p:nvSpPr>
        <p:spPr>
          <a:xfrm>
            <a:off x="146271" y="165733"/>
            <a:ext cx="1625379" cy="212361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hu-HU" sz="2000" b="1" dirty="0"/>
              <a:t>Kihívás: </a:t>
            </a:r>
          </a:p>
          <a:p>
            <a:pPr lvl="0">
              <a:buSzPts val="1400"/>
            </a:pPr>
            <a:r>
              <a:rPr lang="hu-HU" dirty="0"/>
              <a:t>Kövesd a történetet!</a:t>
            </a:r>
          </a:p>
          <a:p>
            <a:pPr lvl="0">
              <a:buClr>
                <a:schemeClr val="dk1"/>
              </a:buClr>
              <a:buSzPts val="1400"/>
            </a:pPr>
            <a:r>
              <a:rPr lang="hu-HU" dirty="0"/>
              <a:t>Olvasd el a történetet és juss végig a pályán a megfelelő sorrendben!</a:t>
            </a:r>
          </a:p>
          <a:p>
            <a:pPr lvl="0">
              <a:buClr>
                <a:schemeClr val="dk1"/>
              </a:buClr>
              <a:buSzPts val="1400"/>
            </a:pPr>
            <a:r>
              <a:rPr lang="hu-HU" dirty="0" smtClean="0">
                <a:solidFill>
                  <a:schemeClr val="dk1"/>
                </a:solidFill>
              </a:rPr>
              <a:t>(hosszú </a:t>
            </a:r>
            <a:r>
              <a:rPr lang="hu-HU" dirty="0">
                <a:solidFill>
                  <a:schemeClr val="dk1"/>
                </a:solidFill>
              </a:rPr>
              <a:t>szöveg </a:t>
            </a:r>
            <a:r>
              <a:rPr lang="hu-HU" dirty="0" smtClean="0">
                <a:solidFill>
                  <a:schemeClr val="dk1"/>
                </a:solidFill>
              </a:rPr>
              <a:t>1)</a:t>
            </a:r>
            <a:endParaRPr lang="hu-HU" sz="2000" b="1" dirty="0"/>
          </a:p>
        </p:txBody>
      </p:sp>
      <p:pic>
        <p:nvPicPr>
          <p:cNvPr id="37" name="Google Shape;312;g2396b85c6c1_0_590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 flipV="1">
            <a:off x="8556526" y="840493"/>
            <a:ext cx="272880" cy="1061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92;g2396b85c6c1_0_6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56833" y="1066074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09;p11">
            <a:extLst>
              <a:ext uri="{FF2B5EF4-FFF2-40B4-BE49-F238E27FC236}">
                <a16:creationId xmlns:a16="http://schemas.microsoft.com/office/drawing/2014/main" id="{344FD914-7FB7-78D7-B6F6-2432053A2A0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8027796" y="1037572"/>
            <a:ext cx="470051" cy="535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g2396b85c6c1_0_543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904495" y="6428510"/>
            <a:ext cx="272880" cy="1061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g2396b85c6c1_0_5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6271" y="6423459"/>
            <a:ext cx="470051" cy="535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g2396b85c6c1_0_5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733" y="3142374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g2396b85c6c1_0_5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1677" y="3142374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g2396b85c6c1_0_54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733" y="3795537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g2396b85c6c1_0_54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31677" y="379463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g2396b85c6c1_0_54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8733" y="444870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g2396b85c6c1_0_54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34935" y="444870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g2396b85c6c1_0_54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8733" y="510401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g2396b85c6c1_0_54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31677" y="510401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g2396b85c6c1_0_54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5297" y="575665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g2396b85c6c1_0_54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31677" y="575665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g2396b85c6c1_0_54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198922" y="350342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g2396b85c6c1_0_54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208460" y="2502779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g2396b85c6c1_0_54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208447" y="1776776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g2396b85c6c1_0_54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198922" y="681005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g2396b85c6c1_0_54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947297" y="538340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g2396b85c6c1_0_54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796777" y="538340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g2396b85c6c1_0_54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520026" y="681005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g2396b85c6c1_0_54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796777" y="3944547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g2396b85c6c1_0_54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242797" y="350342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g2396b85c6c1_0_54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521078" y="1780142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11;p11">
            <a:extLst>
              <a:ext uri="{FF2B5EF4-FFF2-40B4-BE49-F238E27FC236}">
                <a16:creationId xmlns:a16="http://schemas.microsoft.com/office/drawing/2014/main" id="{66A2F12D-DAE4-93FB-F680-25602F2624A2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242788" y="3944547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191;p11"/>
          <p:cNvPicPr preferRelativeResize="0"/>
          <p:nvPr/>
        </p:nvPicPr>
        <p:blipFill rotWithShape="1">
          <a:blip r:embed="rId15">
            <a:alphaModFix/>
          </a:blip>
          <a:srcRect l="16559" r="9097"/>
          <a:stretch/>
        </p:blipFill>
        <p:spPr>
          <a:xfrm>
            <a:off x="2180947" y="6121845"/>
            <a:ext cx="647997" cy="581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192;p1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658318" y="332350"/>
            <a:ext cx="587250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193;p11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552504" y="332350"/>
            <a:ext cx="585135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194;p11"/>
          <p:cNvPicPr preferRelativeResize="0"/>
          <p:nvPr/>
        </p:nvPicPr>
        <p:blipFill rotWithShape="1">
          <a:blip r:embed="rId18">
            <a:alphaModFix/>
          </a:blip>
          <a:srcRect l="3192" r="28867"/>
          <a:stretch/>
        </p:blipFill>
        <p:spPr>
          <a:xfrm>
            <a:off x="5070071" y="3210364"/>
            <a:ext cx="647997" cy="63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96;p11"/>
          <p:cNvPicPr preferRelativeResize="0"/>
          <p:nvPr/>
        </p:nvPicPr>
        <p:blipFill rotWithShape="1">
          <a:blip r:embed="rId19">
            <a:alphaModFix/>
          </a:blip>
          <a:srcRect r="23351"/>
          <a:stretch/>
        </p:blipFill>
        <p:spPr>
          <a:xfrm>
            <a:off x="5779851" y="1832168"/>
            <a:ext cx="648000" cy="538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97;p11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7296788" y="3204297"/>
            <a:ext cx="504000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98;p11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7271076" y="5365389"/>
            <a:ext cx="555429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99;p11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2225252" y="3936073"/>
            <a:ext cx="559384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200;p11"/>
          <p:cNvPicPr preferRelativeResize="0"/>
          <p:nvPr/>
        </p:nvPicPr>
        <p:blipFill rotWithShape="1">
          <a:blip r:embed="rId23">
            <a:alphaModFix/>
          </a:blip>
          <a:srcRect l="12675" r="13327"/>
          <a:stretch/>
        </p:blipFill>
        <p:spPr>
          <a:xfrm>
            <a:off x="2189613" y="1047097"/>
            <a:ext cx="639331" cy="64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201;p11"/>
          <p:cNvPicPr preferRelativeResize="0"/>
          <p:nvPr/>
        </p:nvPicPr>
        <p:blipFill rotWithShape="1">
          <a:blip r:embed="rId24">
            <a:alphaModFix/>
          </a:blip>
          <a:srcRect l="13596" r="14021"/>
          <a:stretch/>
        </p:blipFill>
        <p:spPr>
          <a:xfrm>
            <a:off x="5778776" y="4666872"/>
            <a:ext cx="648002" cy="596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202;p11"/>
          <p:cNvPicPr preferRelativeResize="0"/>
          <p:nvPr/>
        </p:nvPicPr>
        <p:blipFill rotWithShape="1">
          <a:blip r:embed="rId25">
            <a:alphaModFix/>
          </a:blip>
          <a:srcRect t="6025" b="9602"/>
          <a:stretch/>
        </p:blipFill>
        <p:spPr>
          <a:xfrm>
            <a:off x="3697589" y="6792050"/>
            <a:ext cx="508703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203;p11"/>
          <p:cNvPicPr preferRelativeResize="0"/>
          <p:nvPr/>
        </p:nvPicPr>
        <p:blipFill rotWithShape="1">
          <a:blip r:embed="rId26">
            <a:alphaModFix/>
          </a:blip>
          <a:srcRect l="7352" r="11385"/>
          <a:stretch/>
        </p:blipFill>
        <p:spPr>
          <a:xfrm>
            <a:off x="6508692" y="3984741"/>
            <a:ext cx="647997" cy="531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204;p11"/>
          <p:cNvPicPr preferRelativeResize="0"/>
          <p:nvPr/>
        </p:nvPicPr>
        <p:blipFill rotWithShape="1">
          <a:blip r:embed="rId27">
            <a:alphaModFix/>
          </a:blip>
          <a:srcRect r="19010"/>
          <a:stretch/>
        </p:blipFill>
        <p:spPr>
          <a:xfrm>
            <a:off x="6502028" y="6112608"/>
            <a:ext cx="647997" cy="600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205;p11"/>
          <p:cNvPicPr preferRelativeResize="0"/>
          <p:nvPr/>
        </p:nvPicPr>
        <p:blipFill rotWithShape="1">
          <a:blip r:embed="rId28">
            <a:alphaModFix/>
          </a:blip>
          <a:srcRect l="11624" r="10664"/>
          <a:stretch/>
        </p:blipFill>
        <p:spPr>
          <a:xfrm>
            <a:off x="7929308" y="2497922"/>
            <a:ext cx="648000" cy="625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206;p11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2901252" y="1773824"/>
            <a:ext cx="648000" cy="617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232;g2396b85c6c1_0_543"/>
          <p:cNvPicPr preferRelativeResize="0"/>
          <p:nvPr/>
        </p:nvPicPr>
        <p:blipFill rotWithShape="1">
          <a:blip r:embed="rId30">
            <a:alphaModFix/>
          </a:blip>
          <a:srcRect l="18676" r="12937" b="11543"/>
          <a:stretch/>
        </p:blipFill>
        <p:spPr>
          <a:xfrm>
            <a:off x="3627941" y="2493116"/>
            <a:ext cx="648000" cy="628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253;g2396b85c6c1_0_54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363847" y="2502779"/>
            <a:ext cx="612000" cy="6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356;g2396b85c6c1_0_590"/>
          <p:cNvSpPr txBox="1"/>
          <p:nvPr/>
        </p:nvSpPr>
        <p:spPr>
          <a:xfrm>
            <a:off x="146271" y="165733"/>
            <a:ext cx="1625379" cy="212361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hu-HU" sz="2000" b="1" dirty="0"/>
              <a:t>Kihívás: </a:t>
            </a:r>
          </a:p>
          <a:p>
            <a:pPr lvl="0">
              <a:buSzPts val="1400"/>
            </a:pPr>
            <a:r>
              <a:rPr lang="hu-HU" dirty="0"/>
              <a:t>Kövesd a történetet!</a:t>
            </a:r>
          </a:p>
          <a:p>
            <a:pPr lvl="0">
              <a:buClr>
                <a:schemeClr val="dk1"/>
              </a:buClr>
              <a:buSzPts val="1400"/>
            </a:pPr>
            <a:r>
              <a:rPr lang="hu-HU" dirty="0"/>
              <a:t>Olvasd el a történetet és juss végig a pályán a megfelelő sorrendben!</a:t>
            </a:r>
          </a:p>
          <a:p>
            <a:pPr lvl="0">
              <a:buClr>
                <a:schemeClr val="dk1"/>
              </a:buClr>
              <a:buSzPts val="1400"/>
            </a:pPr>
            <a:r>
              <a:rPr lang="hu-HU" dirty="0" smtClean="0">
                <a:solidFill>
                  <a:schemeClr val="dk1"/>
                </a:solidFill>
              </a:rPr>
              <a:t>(hosszú </a:t>
            </a:r>
            <a:r>
              <a:rPr lang="hu-HU" dirty="0">
                <a:solidFill>
                  <a:schemeClr val="dk1"/>
                </a:solidFill>
              </a:rPr>
              <a:t>szöveg </a:t>
            </a:r>
            <a:r>
              <a:rPr lang="hu-HU" dirty="0" smtClean="0">
                <a:solidFill>
                  <a:schemeClr val="dk1"/>
                </a:solidFill>
              </a:rPr>
              <a:t>1)</a:t>
            </a:r>
            <a:endParaRPr lang="hu-HU" sz="2000" b="1" dirty="0"/>
          </a:p>
        </p:txBody>
      </p:sp>
      <p:pic>
        <p:nvPicPr>
          <p:cNvPr id="64" name="Google Shape;312;g2396b85c6c1_0_590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 flipV="1">
            <a:off x="8556526" y="840493"/>
            <a:ext cx="272880" cy="1061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292;g2396b85c6c1_0_6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56833" y="1066074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209;p11">
            <a:extLst>
              <a:ext uri="{FF2B5EF4-FFF2-40B4-BE49-F238E27FC236}">
                <a16:creationId xmlns:a16="http://schemas.microsoft.com/office/drawing/2014/main" id="{344FD914-7FB7-78D7-B6F6-2432053A2A0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8027796" y="1037572"/>
            <a:ext cx="470051" cy="535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g2396b85c6c1_0_648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904495" y="6428510"/>
            <a:ext cx="272880" cy="1061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g2396b85c6c1_0_6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6271" y="6423459"/>
            <a:ext cx="470051" cy="535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g2396b85c6c1_0_6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733" y="3142374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g2396b85c6c1_0_6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1677" y="3142374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g2396b85c6c1_0_64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733" y="3795537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g2396b85c6c1_0_64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31677" y="379463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g2396b85c6c1_0_64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8733" y="444870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g2396b85c6c1_0_64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34935" y="444870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g2396b85c6c1_0_64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8733" y="510401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g2396b85c6c1_0_64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31677" y="510401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g2396b85c6c1_0_64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5297" y="575665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g2396b85c6c1_0_64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31677" y="575665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g2396b85c6c1_0_6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56833" y="1066074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g2396b85c6c1_0_64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08447" y="2502779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g2396b85c6c1_0_64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03554" y="538340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g2396b85c6c1_0_64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242788" y="350342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g2396b85c6c1_0_64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98922" y="6806602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9;p11">
            <a:extLst>
              <a:ext uri="{FF2B5EF4-FFF2-40B4-BE49-F238E27FC236}">
                <a16:creationId xmlns:a16="http://schemas.microsoft.com/office/drawing/2014/main" id="{344FD914-7FB7-78D7-B6F6-2432053A2A0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8027796" y="1037572"/>
            <a:ext cx="470051" cy="535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11;p11">
            <a:extLst>
              <a:ext uri="{FF2B5EF4-FFF2-40B4-BE49-F238E27FC236}">
                <a16:creationId xmlns:a16="http://schemas.microsoft.com/office/drawing/2014/main" id="{94427A4C-C1D3-9FEB-DA33-826607422FAF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242788" y="3945598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191;p11"/>
          <p:cNvPicPr preferRelativeResize="0"/>
          <p:nvPr/>
        </p:nvPicPr>
        <p:blipFill rotWithShape="1">
          <a:blip r:embed="rId15">
            <a:alphaModFix/>
          </a:blip>
          <a:srcRect l="16559" r="9097"/>
          <a:stretch/>
        </p:blipFill>
        <p:spPr>
          <a:xfrm>
            <a:off x="2180947" y="6121845"/>
            <a:ext cx="647997" cy="581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192;p1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658318" y="332350"/>
            <a:ext cx="587250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193;p11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552504" y="332350"/>
            <a:ext cx="585135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94;p11"/>
          <p:cNvPicPr preferRelativeResize="0"/>
          <p:nvPr/>
        </p:nvPicPr>
        <p:blipFill rotWithShape="1">
          <a:blip r:embed="rId18">
            <a:alphaModFix/>
          </a:blip>
          <a:srcRect l="3192" r="28867"/>
          <a:stretch/>
        </p:blipFill>
        <p:spPr>
          <a:xfrm>
            <a:off x="5070071" y="3210364"/>
            <a:ext cx="647997" cy="63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96;p11"/>
          <p:cNvPicPr preferRelativeResize="0"/>
          <p:nvPr/>
        </p:nvPicPr>
        <p:blipFill rotWithShape="1">
          <a:blip r:embed="rId19">
            <a:alphaModFix/>
          </a:blip>
          <a:srcRect r="23351"/>
          <a:stretch/>
        </p:blipFill>
        <p:spPr>
          <a:xfrm>
            <a:off x="5779851" y="1832168"/>
            <a:ext cx="648000" cy="538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97;p11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7296788" y="3204297"/>
            <a:ext cx="504000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98;p11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7271076" y="5365389"/>
            <a:ext cx="555429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199;p11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2225252" y="3936073"/>
            <a:ext cx="559384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200;p11"/>
          <p:cNvPicPr preferRelativeResize="0"/>
          <p:nvPr/>
        </p:nvPicPr>
        <p:blipFill rotWithShape="1">
          <a:blip r:embed="rId23">
            <a:alphaModFix/>
          </a:blip>
          <a:srcRect l="12675" r="13327"/>
          <a:stretch/>
        </p:blipFill>
        <p:spPr>
          <a:xfrm>
            <a:off x="2189613" y="1047097"/>
            <a:ext cx="639331" cy="64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201;p11"/>
          <p:cNvPicPr preferRelativeResize="0"/>
          <p:nvPr/>
        </p:nvPicPr>
        <p:blipFill rotWithShape="1">
          <a:blip r:embed="rId24">
            <a:alphaModFix/>
          </a:blip>
          <a:srcRect l="13596" r="14021"/>
          <a:stretch/>
        </p:blipFill>
        <p:spPr>
          <a:xfrm>
            <a:off x="5778776" y="4666872"/>
            <a:ext cx="648002" cy="596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202;p11"/>
          <p:cNvPicPr preferRelativeResize="0"/>
          <p:nvPr/>
        </p:nvPicPr>
        <p:blipFill rotWithShape="1">
          <a:blip r:embed="rId25">
            <a:alphaModFix/>
          </a:blip>
          <a:srcRect t="6025" b="9602"/>
          <a:stretch/>
        </p:blipFill>
        <p:spPr>
          <a:xfrm>
            <a:off x="3697589" y="6792050"/>
            <a:ext cx="508703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203;p11"/>
          <p:cNvPicPr preferRelativeResize="0"/>
          <p:nvPr/>
        </p:nvPicPr>
        <p:blipFill rotWithShape="1">
          <a:blip r:embed="rId26">
            <a:alphaModFix/>
          </a:blip>
          <a:srcRect l="7352" r="11385"/>
          <a:stretch/>
        </p:blipFill>
        <p:spPr>
          <a:xfrm>
            <a:off x="6508692" y="3984741"/>
            <a:ext cx="647997" cy="531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204;p11"/>
          <p:cNvPicPr preferRelativeResize="0"/>
          <p:nvPr/>
        </p:nvPicPr>
        <p:blipFill rotWithShape="1">
          <a:blip r:embed="rId27">
            <a:alphaModFix/>
          </a:blip>
          <a:srcRect r="19010"/>
          <a:stretch/>
        </p:blipFill>
        <p:spPr>
          <a:xfrm>
            <a:off x="6502028" y="6112608"/>
            <a:ext cx="647997" cy="600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205;p11"/>
          <p:cNvPicPr preferRelativeResize="0"/>
          <p:nvPr/>
        </p:nvPicPr>
        <p:blipFill rotWithShape="1">
          <a:blip r:embed="rId28">
            <a:alphaModFix/>
          </a:blip>
          <a:srcRect l="11624" r="10664"/>
          <a:stretch/>
        </p:blipFill>
        <p:spPr>
          <a:xfrm>
            <a:off x="7929308" y="2497922"/>
            <a:ext cx="648000" cy="625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206;p11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2901252" y="1773824"/>
            <a:ext cx="648000" cy="617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232;g2396b85c6c1_0_543"/>
          <p:cNvPicPr preferRelativeResize="0"/>
          <p:nvPr/>
        </p:nvPicPr>
        <p:blipFill rotWithShape="1">
          <a:blip r:embed="rId30">
            <a:alphaModFix/>
          </a:blip>
          <a:srcRect l="18676" r="12937" b="11543"/>
          <a:stretch/>
        </p:blipFill>
        <p:spPr>
          <a:xfrm>
            <a:off x="3627941" y="2493116"/>
            <a:ext cx="648000" cy="628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248;g2396b85c6c1_0_54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198922" y="350342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250;g2396b85c6c1_0_54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208447" y="1776776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252;g2396b85c6c1_0_54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947297" y="538340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253;g2396b85c6c1_0_54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363847" y="2502779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255;g2396b85c6c1_0_54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520026" y="681005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256;g2396b85c6c1_0_54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796777" y="3944547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258;g2396b85c6c1_0_54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521078" y="1780142"/>
            <a:ext cx="612000" cy="6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356;g2396b85c6c1_0_590"/>
          <p:cNvSpPr txBox="1"/>
          <p:nvPr/>
        </p:nvSpPr>
        <p:spPr>
          <a:xfrm>
            <a:off x="146271" y="165733"/>
            <a:ext cx="1625379" cy="212361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hu-HU" sz="2000" b="1" dirty="0"/>
              <a:t>Kihívás: </a:t>
            </a:r>
          </a:p>
          <a:p>
            <a:pPr lvl="0">
              <a:buSzPts val="1400"/>
            </a:pPr>
            <a:r>
              <a:rPr lang="hu-HU" dirty="0"/>
              <a:t>Kövesd a történetet!</a:t>
            </a:r>
          </a:p>
          <a:p>
            <a:pPr lvl="0">
              <a:buClr>
                <a:schemeClr val="dk1"/>
              </a:buClr>
              <a:buSzPts val="1400"/>
            </a:pPr>
            <a:r>
              <a:rPr lang="hu-HU" dirty="0"/>
              <a:t>Olvasd el a történetet és juss végig a pályán a megfelelő sorrendben!</a:t>
            </a:r>
          </a:p>
          <a:p>
            <a:pPr lvl="0">
              <a:buClr>
                <a:schemeClr val="dk1"/>
              </a:buClr>
              <a:buSzPts val="1400"/>
            </a:pPr>
            <a:r>
              <a:rPr lang="hu-HU" dirty="0" smtClean="0">
                <a:solidFill>
                  <a:schemeClr val="dk1"/>
                </a:solidFill>
              </a:rPr>
              <a:t>(hosszú </a:t>
            </a:r>
            <a:r>
              <a:rPr lang="hu-HU" dirty="0">
                <a:solidFill>
                  <a:schemeClr val="dk1"/>
                </a:solidFill>
              </a:rPr>
              <a:t>szöveg </a:t>
            </a:r>
            <a:r>
              <a:rPr lang="hu-HU" dirty="0" smtClean="0">
                <a:solidFill>
                  <a:schemeClr val="dk1"/>
                </a:solidFill>
              </a:rPr>
              <a:t>1)</a:t>
            </a:r>
            <a:endParaRPr lang="hu-HU" sz="2000" b="1" dirty="0"/>
          </a:p>
        </p:txBody>
      </p:sp>
      <p:pic>
        <p:nvPicPr>
          <p:cNvPr id="47" name="Google Shape;312;g2396b85c6c1_0_590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 flipV="1">
            <a:off x="8556526" y="840493"/>
            <a:ext cx="272880" cy="1061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g2396b85c6c1_0_590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904495" y="6428510"/>
            <a:ext cx="272880" cy="1061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g2396b85c6c1_0_5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6271" y="6423459"/>
            <a:ext cx="470051" cy="535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g2396b85c6c1_0_59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733" y="3142374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g2396b85c6c1_0_59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1677" y="3142374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g2396b85c6c1_0_59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733" y="3795537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g2396b85c6c1_0_59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31677" y="379463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g2396b85c6c1_0_59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8733" y="444870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g2396b85c6c1_0_59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34935" y="444870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g2396b85c6c1_0_59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8733" y="510401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g2396b85c6c1_0_59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31677" y="510401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g2396b85c6c1_0_59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5297" y="575665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g2396b85c6c1_0_590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31677" y="575665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g2396b85c6c1_0_59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956821" y="5383389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g2396b85c6c1_0_59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796034" y="3943801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g2396b85c6c1_0_59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362811" y="2500068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g2396b85c6c1_0_59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21078" y="6814503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g2396b85c6c1_0_59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21078" y="178527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g2396b85c6c1_0_59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08447" y="1776501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g2396b85c6c1_0_59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198922" y="351686"/>
            <a:ext cx="612000" cy="6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g2396b85c6c1_0_590"/>
          <p:cNvSpPr txBox="1"/>
          <p:nvPr/>
        </p:nvSpPr>
        <p:spPr>
          <a:xfrm>
            <a:off x="146271" y="165733"/>
            <a:ext cx="1625379" cy="212361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hu-HU" sz="2000" b="1" dirty="0"/>
              <a:t>Kihívás: </a:t>
            </a:r>
          </a:p>
          <a:p>
            <a:pPr lvl="0">
              <a:buSzPts val="1400"/>
            </a:pPr>
            <a:r>
              <a:rPr lang="hu-HU" dirty="0"/>
              <a:t>Kövesd a történetet!</a:t>
            </a:r>
          </a:p>
          <a:p>
            <a:pPr lvl="0">
              <a:buClr>
                <a:schemeClr val="dk1"/>
              </a:buClr>
              <a:buSzPts val="1400"/>
            </a:pPr>
            <a:r>
              <a:rPr lang="hu-HU" dirty="0"/>
              <a:t>Olvasd el a történetet és juss végig a pályán a megfelelő sorrendben!</a:t>
            </a:r>
          </a:p>
          <a:p>
            <a:pPr lvl="0">
              <a:buClr>
                <a:schemeClr val="dk1"/>
              </a:buClr>
              <a:buSzPts val="1400"/>
            </a:pPr>
            <a:r>
              <a:rPr lang="hu-HU" dirty="0" smtClean="0">
                <a:solidFill>
                  <a:schemeClr val="dk1"/>
                </a:solidFill>
              </a:rPr>
              <a:t>(hosszú </a:t>
            </a:r>
            <a:r>
              <a:rPr lang="hu-HU" dirty="0">
                <a:solidFill>
                  <a:schemeClr val="dk1"/>
                </a:solidFill>
              </a:rPr>
              <a:t>szöveg </a:t>
            </a:r>
            <a:r>
              <a:rPr lang="hu-HU" dirty="0" smtClean="0">
                <a:solidFill>
                  <a:schemeClr val="dk1"/>
                </a:solidFill>
              </a:rPr>
              <a:t>1)</a:t>
            </a:r>
            <a:endParaRPr lang="hu-HU" sz="2000" b="1" dirty="0"/>
          </a:p>
        </p:txBody>
      </p:sp>
      <p:pic>
        <p:nvPicPr>
          <p:cNvPr id="5" name="Google Shape;211;p11">
            <a:extLst>
              <a:ext uri="{FF2B5EF4-FFF2-40B4-BE49-F238E27FC236}">
                <a16:creationId xmlns:a16="http://schemas.microsoft.com/office/drawing/2014/main" id="{8E79305E-92BD-75EF-7C74-F43BFE134A42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242788" y="3945598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191;p11"/>
          <p:cNvPicPr preferRelativeResize="0"/>
          <p:nvPr/>
        </p:nvPicPr>
        <p:blipFill rotWithShape="1">
          <a:blip r:embed="rId15">
            <a:alphaModFix/>
          </a:blip>
          <a:srcRect l="16559" r="9097"/>
          <a:stretch/>
        </p:blipFill>
        <p:spPr>
          <a:xfrm>
            <a:off x="2180947" y="6121845"/>
            <a:ext cx="647997" cy="581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192;p1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658318" y="332350"/>
            <a:ext cx="587250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93;p11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552504" y="332350"/>
            <a:ext cx="585135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94;p11"/>
          <p:cNvPicPr preferRelativeResize="0"/>
          <p:nvPr/>
        </p:nvPicPr>
        <p:blipFill rotWithShape="1">
          <a:blip r:embed="rId18">
            <a:alphaModFix/>
          </a:blip>
          <a:srcRect l="3192" r="28867"/>
          <a:stretch/>
        </p:blipFill>
        <p:spPr>
          <a:xfrm>
            <a:off x="5070071" y="3210364"/>
            <a:ext cx="647997" cy="63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96;p11"/>
          <p:cNvPicPr preferRelativeResize="0"/>
          <p:nvPr/>
        </p:nvPicPr>
        <p:blipFill rotWithShape="1">
          <a:blip r:embed="rId19">
            <a:alphaModFix/>
          </a:blip>
          <a:srcRect r="23351"/>
          <a:stretch/>
        </p:blipFill>
        <p:spPr>
          <a:xfrm>
            <a:off x="5779851" y="1832168"/>
            <a:ext cx="648000" cy="538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97;p11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7296788" y="3204297"/>
            <a:ext cx="504000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198;p11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7271076" y="5365389"/>
            <a:ext cx="555429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199;p11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2225252" y="3936073"/>
            <a:ext cx="559384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200;p11"/>
          <p:cNvPicPr preferRelativeResize="0"/>
          <p:nvPr/>
        </p:nvPicPr>
        <p:blipFill rotWithShape="1">
          <a:blip r:embed="rId23">
            <a:alphaModFix/>
          </a:blip>
          <a:srcRect l="12675" r="13327"/>
          <a:stretch/>
        </p:blipFill>
        <p:spPr>
          <a:xfrm>
            <a:off x="2189613" y="1047097"/>
            <a:ext cx="639331" cy="64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201;p11"/>
          <p:cNvPicPr preferRelativeResize="0"/>
          <p:nvPr/>
        </p:nvPicPr>
        <p:blipFill rotWithShape="1">
          <a:blip r:embed="rId24">
            <a:alphaModFix/>
          </a:blip>
          <a:srcRect l="13596" r="14021"/>
          <a:stretch/>
        </p:blipFill>
        <p:spPr>
          <a:xfrm>
            <a:off x="5778776" y="4666872"/>
            <a:ext cx="648002" cy="596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202;p11"/>
          <p:cNvPicPr preferRelativeResize="0"/>
          <p:nvPr/>
        </p:nvPicPr>
        <p:blipFill rotWithShape="1">
          <a:blip r:embed="rId25">
            <a:alphaModFix/>
          </a:blip>
          <a:srcRect t="6025" b="9602"/>
          <a:stretch/>
        </p:blipFill>
        <p:spPr>
          <a:xfrm>
            <a:off x="3697589" y="6792050"/>
            <a:ext cx="508703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203;p11"/>
          <p:cNvPicPr preferRelativeResize="0"/>
          <p:nvPr/>
        </p:nvPicPr>
        <p:blipFill rotWithShape="1">
          <a:blip r:embed="rId26">
            <a:alphaModFix/>
          </a:blip>
          <a:srcRect l="7352" r="11385"/>
          <a:stretch/>
        </p:blipFill>
        <p:spPr>
          <a:xfrm>
            <a:off x="6508692" y="3984741"/>
            <a:ext cx="647997" cy="531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204;p11"/>
          <p:cNvPicPr preferRelativeResize="0"/>
          <p:nvPr/>
        </p:nvPicPr>
        <p:blipFill rotWithShape="1">
          <a:blip r:embed="rId27">
            <a:alphaModFix/>
          </a:blip>
          <a:srcRect r="19010"/>
          <a:stretch/>
        </p:blipFill>
        <p:spPr>
          <a:xfrm>
            <a:off x="6502028" y="6112608"/>
            <a:ext cx="647997" cy="600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205;p11"/>
          <p:cNvPicPr preferRelativeResize="0"/>
          <p:nvPr/>
        </p:nvPicPr>
        <p:blipFill rotWithShape="1">
          <a:blip r:embed="rId28">
            <a:alphaModFix/>
          </a:blip>
          <a:srcRect l="11624" r="10664"/>
          <a:stretch/>
        </p:blipFill>
        <p:spPr>
          <a:xfrm>
            <a:off x="7929308" y="2497922"/>
            <a:ext cx="648000" cy="625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206;p11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2901252" y="1773824"/>
            <a:ext cx="648000" cy="617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232;g2396b85c6c1_0_543"/>
          <p:cNvPicPr preferRelativeResize="0"/>
          <p:nvPr/>
        </p:nvPicPr>
        <p:blipFill rotWithShape="1">
          <a:blip r:embed="rId30">
            <a:alphaModFix/>
          </a:blip>
          <a:srcRect l="18676" r="12937" b="11543"/>
          <a:stretch/>
        </p:blipFill>
        <p:spPr>
          <a:xfrm>
            <a:off x="3627941" y="2493116"/>
            <a:ext cx="648000" cy="628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303;g2396b85c6c1_0_64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08447" y="2502779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304;g2396b85c6c1_0_64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03554" y="538340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305;g2396b85c6c1_0_64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242788" y="350342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306;g2396b85c6c1_0_64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98922" y="6806602"/>
            <a:ext cx="612000" cy="6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157;g2281b5b8b4e_0_73"/>
          <p:cNvSpPr txBox="1"/>
          <p:nvPr/>
        </p:nvSpPr>
        <p:spPr>
          <a:xfrm>
            <a:off x="349658" y="2339227"/>
            <a:ext cx="1218603" cy="307777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Megoldás</a:t>
            </a:r>
            <a:endParaRPr sz="1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" name="Google Shape;312;g2396b85c6c1_0_590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 flipV="1">
            <a:off x="8556526" y="840493"/>
            <a:ext cx="272880" cy="1061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292;g2396b85c6c1_0_6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56833" y="1066074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209;p11">
            <a:extLst>
              <a:ext uri="{FF2B5EF4-FFF2-40B4-BE49-F238E27FC236}">
                <a16:creationId xmlns:a16="http://schemas.microsoft.com/office/drawing/2014/main" id="{344FD914-7FB7-78D7-B6F6-2432053A2A0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8027796" y="1037572"/>
            <a:ext cx="470051" cy="535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2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2114825" y="3752213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8120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6" y="1175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43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1044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43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4287" y="117744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8120" y="117348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8278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943" y="376248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4872" y="3808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52095" y="20370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551715" y="2245839"/>
            <a:ext cx="650151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224835" y="3076695"/>
            <a:ext cx="6525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8109997" y="1406967"/>
            <a:ext cx="621538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2"/>
          <p:cNvPicPr preferRelativeResize="0"/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261" y="578059"/>
            <a:ext cx="385231" cy="62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93121" y="394119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-5400000">
            <a:off x="8979710" y="39875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2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 rot="-5400000">
            <a:off x="9122963" y="3511292"/>
            <a:ext cx="192817" cy="74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918417" y="519067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76;g2396b85c6c1_0_37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7276234" y="3956487"/>
            <a:ext cx="617143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98" y="4814332"/>
            <a:ext cx="697500" cy="7200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989" y="5633547"/>
            <a:ext cx="792000" cy="792000"/>
          </a:xfrm>
          <a:prstGeom prst="rect">
            <a:avLst/>
          </a:prstGeom>
        </p:spPr>
      </p:pic>
      <p:pic>
        <p:nvPicPr>
          <p:cNvPr id="32" name="Google Shape;197;p11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3031796" y="3128733"/>
            <a:ext cx="504000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676" y="1393904"/>
            <a:ext cx="548626" cy="720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3" t="8371" r="18628" b="8594"/>
          <a:stretch/>
        </p:blipFill>
        <p:spPr>
          <a:xfrm>
            <a:off x="6426901" y="497971"/>
            <a:ext cx="576963" cy="792000"/>
          </a:xfrm>
          <a:prstGeom prst="rect">
            <a:avLst/>
          </a:prstGeom>
        </p:spPr>
      </p:pic>
      <p:sp>
        <p:nvSpPr>
          <p:cNvPr id="42" name="Google Shape;63;g22d915d5541_1_17"/>
          <p:cNvSpPr txBox="1"/>
          <p:nvPr/>
        </p:nvSpPr>
        <p:spPr>
          <a:xfrm>
            <a:off x="95943" y="5093854"/>
            <a:ext cx="2582100" cy="1477287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hu-HU" sz="2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Kihívás: 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Kövesd a történetet!</a:t>
            </a:r>
          </a:p>
          <a:p>
            <a:pPr lvl="0">
              <a:buClr>
                <a:schemeClr val="dk1"/>
              </a:buClr>
              <a:buSzPts val="1400"/>
            </a:pPr>
            <a:r>
              <a:rPr lang="hu-HU" dirty="0" smtClean="0"/>
              <a:t>Olvasd el a történetet </a:t>
            </a:r>
            <a:r>
              <a:rPr lang="hu-HU" dirty="0" smtClean="0"/>
              <a:t>és </a:t>
            </a:r>
            <a:r>
              <a:rPr lang="hu-HU" dirty="0" smtClean="0"/>
              <a:t>juss végig </a:t>
            </a:r>
            <a:r>
              <a:rPr lang="hu-HU" dirty="0"/>
              <a:t>a pályán a megfelelő </a:t>
            </a:r>
            <a:r>
              <a:rPr lang="hu-HU" dirty="0" smtClean="0"/>
              <a:t>sorrendben!</a:t>
            </a:r>
          </a:p>
          <a:p>
            <a:pPr lvl="0">
              <a:buClr>
                <a:schemeClr val="dk1"/>
              </a:buClr>
              <a:buSzPts val="1400"/>
            </a:pPr>
            <a:r>
              <a:rPr lang="hu-HU" dirty="0" smtClean="0">
                <a:solidFill>
                  <a:schemeClr val="dk1"/>
                </a:solidFill>
              </a:rPr>
              <a:t>(rövid </a:t>
            </a:r>
            <a:r>
              <a:rPr lang="hu-HU" dirty="0">
                <a:solidFill>
                  <a:schemeClr val="dk1"/>
                </a:solidFill>
              </a:rPr>
              <a:t>szöveg </a:t>
            </a:r>
            <a:r>
              <a:rPr lang="hu-HU" dirty="0" smtClean="0">
                <a:solidFill>
                  <a:schemeClr val="dk1"/>
                </a:solidFill>
              </a:rPr>
              <a:t>2)</a:t>
            </a:r>
            <a:endParaRPr lang="hu-HU" sz="200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485</Words>
  <Application>Microsoft Office PowerPoint</Application>
  <PresentationFormat>Egyéni</PresentationFormat>
  <Paragraphs>85</Paragraphs>
  <Slides>20</Slides>
  <Notes>20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20</vt:i4>
      </vt:variant>
    </vt:vector>
  </HeadingPairs>
  <TitlesOfParts>
    <vt:vector size="23" baseType="lpstr">
      <vt:lpstr>Arial</vt:lpstr>
      <vt:lpstr>Montserrat</vt:lpstr>
      <vt:lpstr>Simple Light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Szandavári-Csurgó Cintia</dc:creator>
  <cp:lastModifiedBy>Szandavári-Csurgó Cintia</cp:lastModifiedBy>
  <cp:revision>19</cp:revision>
  <dcterms:modified xsi:type="dcterms:W3CDTF">2023-05-22T14:50:55Z</dcterms:modified>
</cp:coreProperties>
</file>