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058400" cy="7772400"/>
  <p:notesSz cx="6858000" cy="9945688"/>
  <p:embeddedFontLst>
    <p:embeddedFont>
      <p:font typeface="Montserrat" panose="020B0604020202020204" charset="-18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yqBzMe8Jvv12USaYjtwJC44z3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317E8E-DC16-4766-A2A2-57093DA360A0}">
  <a:tblStyle styleId="{3B317E8E-DC16-4766-A2A2-57093DA360A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>
      <p:cViewPr varScale="1">
        <p:scale>
          <a:sx n="70" d="100"/>
          <a:sy n="70" d="100"/>
        </p:scale>
        <p:origin x="66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" name="Google Shape;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396b85c6c1_0_2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9" name="Google Shape;389;g2396b85c6c1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396b85c6c1_0_29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7" name="Google Shape;427;g2396b85c6c1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396b85c6c1_0_24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5" name="Google Shape;465;g2396b85c6c1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04" name="Google Shape;5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396b85c6c1_0_38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7" name="Google Shape;537;g2396b85c6c1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396b85c6c1_0_48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0" name="Google Shape;580;g2396b85c6c1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396b85c6c1_0_42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3" name="Google Shape;623;g2396b85c6c1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396b85c6c1_0_16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67" name="Google Shape;667;g2396b85c6c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396b85c6c1_0_75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9" name="Google Shape;699;g2396b85c6c1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396b85c6c1_0_84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0" name="Google Shape;740;g2396b85c6c1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396b85c6c1_0_3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g2396b85c6c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396b85c6c1_0_79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1" name="Google Shape;781;g2396b85c6c1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96b85c6c1_0_12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g2396b85c6c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96b85c6c1_0_7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2396b85c6c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96b85c6c1_0_54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2396b85c6c1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396b85c6c1_0_64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g2396b85c6c1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396b85c6c1_0_59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g2396b85c6c1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x8 Grid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6550" y="457200"/>
            <a:ext cx="6857999" cy="6857999"/>
          </a:xfrm>
          <a:prstGeom prst="rect">
            <a:avLst/>
          </a:prstGeom>
          <a:noFill/>
          <a:ln w="114300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9;p7"/>
          <p:cNvSpPr txBox="1"/>
          <p:nvPr/>
        </p:nvSpPr>
        <p:spPr>
          <a:xfrm>
            <a:off x="187161" y="317384"/>
            <a:ext cx="247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u-HU" sz="1700" b="0" i="0" u="none" strike="noStrike" cap="none">
                <a:solidFill>
                  <a:srgbClr val="1C9AD6"/>
                </a:solidFill>
                <a:latin typeface="Montserrat"/>
                <a:ea typeface="Montserrat"/>
                <a:cs typeface="Montserrat"/>
                <a:sym typeface="Montserrat"/>
              </a:rPr>
              <a:t>Make your own</a:t>
            </a:r>
            <a:endParaRPr sz="1700" b="0" i="0" u="none" strike="noStrike" cap="none">
              <a:solidFill>
                <a:srgbClr val="1C9AD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u-HU" sz="1700" b="1" i="0" u="none" strike="noStrike" cap="none">
                <a:solidFill>
                  <a:srgbClr val="1C9AD6"/>
                </a:solidFill>
                <a:latin typeface="Montserrat"/>
                <a:ea typeface="Montserrat"/>
                <a:cs typeface="Montserrat"/>
                <a:sym typeface="Montserrat"/>
              </a:rPr>
              <a:t>indi Challenge Card</a:t>
            </a:r>
            <a:endParaRPr sz="1700" b="1" i="0" u="none" strike="noStrike" cap="none">
              <a:solidFill>
                <a:srgbClr val="1C9AD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Google Shape;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157" y="6552392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438" y="6907355"/>
            <a:ext cx="1844045" cy="419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7"/>
          <p:cNvGrpSpPr/>
          <p:nvPr/>
        </p:nvGrpSpPr>
        <p:grpSpPr>
          <a:xfrm>
            <a:off x="1921303" y="7205172"/>
            <a:ext cx="783537" cy="475397"/>
            <a:chOff x="0" y="7190319"/>
            <a:chExt cx="737118" cy="488773"/>
          </a:xfrm>
        </p:grpSpPr>
        <p:sp>
          <p:nvSpPr>
            <p:cNvPr id="13" name="Google Shape;13;p7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Grid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oogle Shape;16;p8"/>
          <p:cNvGraphicFramePr/>
          <p:nvPr/>
        </p:nvGraphicFramePr>
        <p:xfrm>
          <a:off x="1429200" y="286200"/>
          <a:ext cx="7200000" cy="7200000"/>
        </p:xfrm>
        <a:graphic>
          <a:graphicData uri="http://schemas.openxmlformats.org/drawingml/2006/table">
            <a:tbl>
              <a:tblPr firstRow="1" bandRow="1">
                <a:noFill/>
                <a:tableStyleId>{3B317E8E-DC16-4766-A2A2-57093DA360A0}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7" name="Google Shape;1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45431" y="6833420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8429795" y="5545280"/>
            <a:ext cx="1844045" cy="419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8"/>
          <p:cNvGrpSpPr/>
          <p:nvPr/>
        </p:nvGrpSpPr>
        <p:grpSpPr>
          <a:xfrm rot="-5400000">
            <a:off x="8891361" y="4040270"/>
            <a:ext cx="783537" cy="475397"/>
            <a:chOff x="0" y="7190319"/>
            <a:chExt cx="737118" cy="488773"/>
          </a:xfrm>
        </p:grpSpPr>
        <p:sp>
          <p:nvSpPr>
            <p:cNvPr id="20" name="Google Shape;20;p8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21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/>
        </p:nvSpPr>
        <p:spPr>
          <a:xfrm>
            <a:off x="1123025" y="1302050"/>
            <a:ext cx="734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9.png"/><Relationship Id="rId3" Type="http://schemas.openxmlformats.org/officeDocument/2006/relationships/image" Target="../media/image5.png"/><Relationship Id="rId21" Type="http://schemas.openxmlformats.org/officeDocument/2006/relationships/image" Target="../media/image4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3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18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47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47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47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8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46.png"/><Relationship Id="rId10" Type="http://schemas.openxmlformats.org/officeDocument/2006/relationships/image" Target="../media/image12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20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18" Type="http://schemas.openxmlformats.org/officeDocument/2006/relationships/image" Target="../media/image27.jpg"/><Relationship Id="rId26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9.jpg"/><Relationship Id="rId23" Type="http://schemas.openxmlformats.org/officeDocument/2006/relationships/image" Target="../media/image29.jpg"/><Relationship Id="rId28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0.jpg"/><Relationship Id="rId30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18" Type="http://schemas.openxmlformats.org/officeDocument/2006/relationships/image" Target="../media/image27.jpg"/><Relationship Id="rId26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9.jpg"/><Relationship Id="rId23" Type="http://schemas.openxmlformats.org/officeDocument/2006/relationships/image" Target="../media/image29.jpg"/><Relationship Id="rId28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0.jpg"/><Relationship Id="rId30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18" Type="http://schemas.openxmlformats.org/officeDocument/2006/relationships/image" Target="../media/image27.jpg"/><Relationship Id="rId26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9.jpg"/><Relationship Id="rId23" Type="http://schemas.openxmlformats.org/officeDocument/2006/relationships/image" Target="../media/image29.jpg"/><Relationship Id="rId28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0.jpg"/><Relationship Id="rId30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18" Type="http://schemas.openxmlformats.org/officeDocument/2006/relationships/image" Target="../media/image27.jpg"/><Relationship Id="rId26" Type="http://schemas.openxmlformats.org/officeDocument/2006/relationships/image" Target="../media/image20.jp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9.jpg"/><Relationship Id="rId23" Type="http://schemas.openxmlformats.org/officeDocument/2006/relationships/image" Target="../media/image29.jpg"/><Relationship Id="rId28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0.jpg"/><Relationship Id="rId30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7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23" Type="http://schemas.openxmlformats.org/officeDocument/2006/relationships/image" Target="../media/image36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946" y="56330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7;g2396b85c6c1_0_37"/>
          <p:cNvPicPr preferRelativeResize="0"/>
          <p:nvPr/>
        </p:nvPicPr>
        <p:blipFill rotWithShape="1">
          <a:blip r:embed="rId15">
            <a:alphaModFix/>
          </a:blip>
          <a:srcRect l="11625" r="10662"/>
          <a:stretch/>
        </p:blipFill>
        <p:spPr>
          <a:xfrm>
            <a:off x="2925838" y="3956678"/>
            <a:ext cx="746013" cy="71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9;g2396b85c6c1_0_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99533" y="540203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80;g2396b85c6c1_0_37"/>
          <p:cNvPicPr preferRelativeResize="0"/>
          <p:nvPr/>
        </p:nvPicPr>
        <p:blipFill rotWithShape="1">
          <a:blip r:embed="rId17">
            <a:alphaModFix/>
          </a:blip>
          <a:srcRect l="16556" r="9098"/>
          <a:stretch/>
        </p:blipFill>
        <p:spPr>
          <a:xfrm>
            <a:off x="7201068" y="1441011"/>
            <a:ext cx="720000" cy="64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81;g2396b85c6c1_0_37"/>
          <p:cNvPicPr preferRelativeResize="0"/>
          <p:nvPr/>
        </p:nvPicPr>
        <p:blipFill rotWithShape="1">
          <a:blip r:embed="rId18">
            <a:alphaModFix/>
          </a:blip>
          <a:srcRect l="7354" r="11383"/>
          <a:stretch/>
        </p:blipFill>
        <p:spPr>
          <a:xfrm>
            <a:off x="6350304" y="3171821"/>
            <a:ext cx="720000" cy="59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82;g2396b85c6c1_0_37"/>
          <p:cNvPicPr preferRelativeResize="0"/>
          <p:nvPr/>
        </p:nvPicPr>
        <p:blipFill rotWithShape="1">
          <a:blip r:embed="rId19">
            <a:alphaModFix/>
          </a:blip>
          <a:srcRect t="6023" b="9601"/>
          <a:stretch/>
        </p:blipFill>
        <p:spPr>
          <a:xfrm>
            <a:off x="5576910" y="4813157"/>
            <a:ext cx="5652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83;g2396b85c6c1_0_3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34835" y="5659207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84;g2396b85c6c1_0_3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975652" y="394714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96;g2396b85c6c1_0_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020725" y="1423173"/>
            <a:ext cx="5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48;p10">
            <a:extLst>
              <a:ext uri="{FF2B5EF4-FFF2-40B4-BE49-F238E27FC236}">
                <a16:creationId xmlns:a16="http://schemas.microsoft.com/office/drawing/2014/main" id="{E3837FAF-11B0-2C33-389D-85BCECE59A1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l="13596" r="14021"/>
          <a:stretch/>
        </p:blipFill>
        <p:spPr>
          <a:xfrm>
            <a:off x="4648892" y="1423117"/>
            <a:ext cx="719999" cy="6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76;g2396b85c6c1_0_3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836827" y="2260702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88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06770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3654451" y="5357022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57;p10">
            <a:extLst>
              <a:ext uri="{FF2B5EF4-FFF2-40B4-BE49-F238E27FC236}">
                <a16:creationId xmlns:a16="http://schemas.microsoft.com/office/drawing/2014/main" id="{CF2E4F92-ABCA-722A-0FE8-5F4DB0B0A4B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0534" y="6003223"/>
            <a:ext cx="576619" cy="65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1)</a:t>
            </a:r>
            <a:endParaRPr lang="hu-HU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2396b85c6c1_0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396b85c6c1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396b85c6c1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396b85c6c1_0_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396b85c6c1_0_2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396b85c6c1_0_2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396b85c6c1_0_2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396b85c6c1_0_2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396b85c6c1_0_2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396b85c6c1_0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396b85c6c1_0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2396b85c6c1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3121" y="39411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396b85c6c1_0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8979710" y="39875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396b85c6c1_0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-5400000">
            <a:off x="9122963" y="3511292"/>
            <a:ext cx="192817" cy="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7645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20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145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145" y="394118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1715" y="224583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24835" y="3076695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7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09997" y="1406967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82;p2"/>
          <p:cNvPicPr preferRelativeResize="0"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1" y="578059"/>
            <a:ext cx="385231" cy="6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76;g2396b85c6c1_0_3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6234" y="3956487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9" y="5633547"/>
            <a:ext cx="792000" cy="792000"/>
          </a:xfrm>
          <a:prstGeom prst="rect">
            <a:avLst/>
          </a:prstGeom>
        </p:spPr>
      </p:pic>
      <p:pic>
        <p:nvPicPr>
          <p:cNvPr id="43" name="Google Shape;197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031796" y="3128733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6" y="1393904"/>
            <a:ext cx="548626" cy="7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371" r="18628" b="8594"/>
          <a:stretch/>
        </p:blipFill>
        <p:spPr>
          <a:xfrm>
            <a:off x="6426901" y="497971"/>
            <a:ext cx="576963" cy="792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8" y="4814332"/>
            <a:ext cx="697500" cy="720000"/>
          </a:xfrm>
          <a:prstGeom prst="rect">
            <a:avLst/>
          </a:prstGeom>
        </p:spPr>
      </p:pic>
      <p:pic>
        <p:nvPicPr>
          <p:cNvPr id="47" name="Google Shape;38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8417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17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867" y="136879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416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8417" y="13729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420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1491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420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1491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 smtClean="0"/>
              <a:t>2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g2396b85c6c1_0_29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2396b85c6c1_0_2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2396b85c6c1_0_2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396b85c6c1_0_2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396b85c6c1_0_2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2396b85c6c1_0_2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2396b85c6c1_0_2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2396b85c6c1_0_29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396b85c6c1_0_2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2396b85c6c1_0_29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2396b85c6c1_0_29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2396b85c6c1_0_29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2396b85c6c1_0_2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3121" y="39411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2396b85c6c1_0_29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8979710" y="39875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2396b85c6c1_0_29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-5400000">
            <a:off x="9122963" y="3511292"/>
            <a:ext cx="192817" cy="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396b85c6c1_0_2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4953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2396b85c6c1_0_2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6145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2396b85c6c1_0_2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491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1715" y="224583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24835" y="3076695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7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09997" y="1406967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82;p2"/>
          <p:cNvPicPr preferRelativeResize="0"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1" y="578059"/>
            <a:ext cx="385231" cy="6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76;g2396b85c6c1_0_3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6234" y="3956487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9" y="5633547"/>
            <a:ext cx="792000" cy="792000"/>
          </a:xfrm>
          <a:prstGeom prst="rect">
            <a:avLst/>
          </a:prstGeom>
        </p:spPr>
      </p:pic>
      <p:pic>
        <p:nvPicPr>
          <p:cNvPr id="43" name="Google Shape;197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031796" y="3128733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6" y="1393904"/>
            <a:ext cx="548626" cy="7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371" r="18628" b="8594"/>
          <a:stretch/>
        </p:blipFill>
        <p:spPr>
          <a:xfrm>
            <a:off x="6426901" y="497971"/>
            <a:ext cx="576963" cy="792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8" y="4814332"/>
            <a:ext cx="697500" cy="720000"/>
          </a:xfrm>
          <a:prstGeom prst="rect">
            <a:avLst/>
          </a:prstGeom>
        </p:spPr>
      </p:pic>
      <p:pic>
        <p:nvPicPr>
          <p:cNvPr id="47" name="Google Shape;38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8417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19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20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22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145" y="394118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16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8417" y="13729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417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867" y="136879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420;g2396b85c6c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1491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 smtClean="0"/>
              <a:t>2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g2396b85c6c1_0_24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396b85c6c1_0_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396b85c6c1_0_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396b85c6c1_0_2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396b85c6c1_0_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396b85c6c1_0_2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2396b85c6c1_0_2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2396b85c6c1_0_2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2396b85c6c1_0_2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396b85c6c1_0_2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2396b85c6c1_0_24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2396b85c6c1_0_24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396b85c6c1_0_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3121" y="39411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396b85c6c1_0_24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8979710" y="39875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2396b85c6c1_0_24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-5400000">
            <a:off x="9122963" y="3511292"/>
            <a:ext cx="192817" cy="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396b85c6c1_0_2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6145" y="393186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2396b85c6c1_0_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18417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2396b85c6c1_0_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18417" y="13758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2396b85c6c1_0_2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4953" y="13758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2396b85c6c1_0_2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491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1715" y="224583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7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24835" y="3076695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7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09997" y="1406967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82;p2"/>
          <p:cNvPicPr preferRelativeResize="0"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1" y="578059"/>
            <a:ext cx="385231" cy="6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76;g2396b85c6c1_0_3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6234" y="3956487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9" y="5633547"/>
            <a:ext cx="792000" cy="792000"/>
          </a:xfrm>
          <a:prstGeom prst="rect">
            <a:avLst/>
          </a:prstGeom>
        </p:spPr>
      </p:pic>
      <p:pic>
        <p:nvPicPr>
          <p:cNvPr id="44" name="Google Shape;197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031796" y="3128733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6" y="1393904"/>
            <a:ext cx="548626" cy="720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371" r="18628" b="8594"/>
          <a:stretch/>
        </p:blipFill>
        <p:spPr>
          <a:xfrm>
            <a:off x="6426901" y="497971"/>
            <a:ext cx="576963" cy="792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8" y="4814332"/>
            <a:ext cx="697500" cy="720000"/>
          </a:xfrm>
          <a:prstGeom prst="rect">
            <a:avLst/>
          </a:prstGeom>
        </p:spPr>
      </p:pic>
      <p:pic>
        <p:nvPicPr>
          <p:cNvPr id="48" name="Google Shape;38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8417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59;g2396b85c6c1_0_2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4953" y="5647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460;g2396b85c6c1_0_2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6145" y="3087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61;g2396b85c6c1_0_2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491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 smtClean="0"/>
              <a:t>2</a:t>
            </a:r>
            <a:r>
              <a:rPr lang="en-US" dirty="0" smtClean="0"/>
              <a:t>)</a:t>
            </a:r>
            <a:endParaRPr lang="hu-HU" sz="2000" b="1" dirty="0"/>
          </a:p>
        </p:txBody>
      </p:sp>
      <p:sp>
        <p:nvSpPr>
          <p:cNvPr id="54" name="Google Shape;164;g2232ccefd11_3_44"/>
          <p:cNvSpPr txBox="1"/>
          <p:nvPr/>
        </p:nvSpPr>
        <p:spPr>
          <a:xfrm>
            <a:off x="845751" y="4668173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64755" y="3954643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76752" y="4826198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83876" y="4021411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96089" y="6512780"/>
            <a:ext cx="720000" cy="6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08050" y="3225340"/>
            <a:ext cx="720000" cy="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65157" y="3128799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878922" y="3981127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80639" y="5675005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38;g2396b85c6c1_0_4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25992" y="540398"/>
            <a:ext cx="3693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41;g2396b85c6c1_0_4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502143" y="2281605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42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80277" y="1397796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45;g2396b85c6c1_0_4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96859" y="2251528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63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634" y="56537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66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5620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533;p1">
            <a:extLst>
              <a:ext uri="{FF2B5EF4-FFF2-40B4-BE49-F238E27FC236}">
                <a16:creationId xmlns:a16="http://schemas.microsoft.com/office/drawing/2014/main" id="{6299E253-26C1-818E-49DB-96257BAC41E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2214" y="5700117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4287275" y="5305255"/>
            <a:ext cx="334750" cy="130179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/>
              <a:t>3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2396b85c6c1_0_3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2396b85c6c1_0_3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2396b85c6c1_0_3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2396b85c6c1_0_38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2396b85c6c1_0_38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2396b85c6c1_0_38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2396b85c6c1_0_38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2396b85c6c1_0_38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2396b85c6c1_0_38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64755" y="3954643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2396b85c6c1_0_38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76752" y="4826198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2396b85c6c1_0_38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83876" y="4021411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2396b85c6c1_0_38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96089" y="6512780"/>
            <a:ext cx="720000" cy="6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2396b85c6c1_0_38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08050" y="3225340"/>
            <a:ext cx="720000" cy="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2396b85c6c1_0_38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65157" y="3128799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2396b85c6c1_0_38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878922" y="3981127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2396b85c6c1_0_38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80639" y="5675005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634" y="56537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5620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620" y="518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7575" y="47961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20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3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2688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2688" y="52011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74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7495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395" y="47961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275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33;p1">
            <a:extLst>
              <a:ext uri="{FF2B5EF4-FFF2-40B4-BE49-F238E27FC236}">
                <a16:creationId xmlns:a16="http://schemas.microsoft.com/office/drawing/2014/main" id="{6299E253-26C1-818E-49DB-96257BAC41E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2214" y="5700117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38;g2396b85c6c1_0_4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25992" y="540398"/>
            <a:ext cx="3693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1;g2396b85c6c1_0_4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502143" y="2281605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42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80277" y="1397796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45;g2396b85c6c1_0_4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96859" y="2251528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4287275" y="5305255"/>
            <a:ext cx="334750" cy="130179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/>
              <a:t>3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g2396b85c6c1_0_48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2396b85c6c1_0_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2396b85c6c1_0_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2396b85c6c1_0_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2396b85c6c1_0_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2396b85c6c1_0_48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2396b85c6c1_0_48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2396b85c6c1_0_48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2396b85c6c1_0_48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g2396b85c6c1_0_48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2396b85c6c1_0_48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2396b85c6c1_0_48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64755" y="3954643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2396b85c6c1_0_48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76752" y="4826198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2396b85c6c1_0_48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83876" y="4021411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2396b85c6c1_0_48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96089" y="6512780"/>
            <a:ext cx="720000" cy="6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2396b85c6c1_0_48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08050" y="3225340"/>
            <a:ext cx="720000" cy="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2396b85c6c1_0_48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65157" y="3128799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2396b85c6c1_0_48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878922" y="3981127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2396b85c6c1_0_48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80639" y="5675005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2688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2396b85c6c1_0_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74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1720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38;g2396b85c6c1_0_4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25992" y="540398"/>
            <a:ext cx="3693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1;g2396b85c6c1_0_4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502143" y="2281605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42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80277" y="1397796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45;g2396b85c6c1_0_4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96859" y="2251528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63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634" y="56537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566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5620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533;p1">
            <a:extLst>
              <a:ext uri="{FF2B5EF4-FFF2-40B4-BE49-F238E27FC236}">
                <a16:creationId xmlns:a16="http://schemas.microsoft.com/office/drawing/2014/main" id="{6299E253-26C1-818E-49DB-96257BAC41E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2214" y="5700117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4287275" y="5305255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67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620" y="518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69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20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570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3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572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2688" y="52011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574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7495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575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395" y="47961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576;g2396b85c6c1_0_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275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/>
              <a:t>3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g2396b85c6c1_0_426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2396b85c6c1_0_4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2396b85c6c1_0_4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2396b85c6c1_0_4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2396b85c6c1_0_4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2396b85c6c1_0_4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g2396b85c6c1_0_4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g2396b85c6c1_0_4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g2396b85c6c1_0_4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2396b85c6c1_0_4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2396b85c6c1_0_4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2396b85c6c1_0_4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396b85c6c1_0_4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64755" y="3954643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2396b85c6c1_0_42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525992" y="540398"/>
            <a:ext cx="3693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2396b85c6c1_0_4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76752" y="4826198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396b85c6c1_0_42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183876" y="4021411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396b85c6c1_0_42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2143" y="2281605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396b85c6c1_0_4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180277" y="1397796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396b85c6c1_0_4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296089" y="6512780"/>
            <a:ext cx="720000" cy="6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2396b85c6c1_0_4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08050" y="3225340"/>
            <a:ext cx="720000" cy="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2396b85c6c1_0_4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65157" y="3128799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396b85c6c1_0_42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878922" y="3981127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080639" y="5675005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396b85c6c1_0_4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25620" y="51898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396b85c6c1_0_4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52688" y="51898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396b85c6c1_0_4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1720" y="223135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2396b85c6c1_0_4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6467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396b85c6c1_0_4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6467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2396b85c6c1_0_4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07495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2396b85c6c1_0_4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96467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5;g2396b85c6c1_0_4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696859" y="2251528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563;g2396b85c6c1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634" y="56537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566;g2396b85c6c1_0_3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5620" y="6505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33;p1">
            <a:extLst>
              <a:ext uri="{FF2B5EF4-FFF2-40B4-BE49-F238E27FC236}">
                <a16:creationId xmlns:a16="http://schemas.microsoft.com/office/drawing/2014/main" id="{6299E253-26C1-818E-49DB-96257BAC41E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2214" y="5700117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39;g2396b85c6c1_0_38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4287275" y="5305255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17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2688" y="222789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18;g2396b85c6c1_0_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7495" y="308219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19;g2396b85c6c1_0_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1720" y="4791246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/>
              <a:t>3</a:t>
            </a:r>
            <a:r>
              <a:rPr lang="en-US" dirty="0" smtClean="0"/>
              <a:t>)</a:t>
            </a:r>
            <a:endParaRPr lang="hu-HU" sz="2000" b="1" dirty="0"/>
          </a:p>
        </p:txBody>
      </p:sp>
      <p:sp>
        <p:nvSpPr>
          <p:cNvPr id="49" name="Google Shape;164;g2232ccefd11_3_44"/>
          <p:cNvSpPr txBox="1"/>
          <p:nvPr/>
        </p:nvSpPr>
        <p:spPr>
          <a:xfrm>
            <a:off x="845751" y="4668173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2396b85c6c1_0_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2396b85c6c1_0_1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2396b85c6c1_0_1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2396b85c6c1_0_1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2396b85c6c1_0_1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2396b85c6c1_0_16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396b85c6c1_0_1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2396b85c6c1_0_1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1025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08246" y="580517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094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95;g2396b85c6c1_0_79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05080" y="537869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96;g2396b85c6c1_0_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22877" y="534024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799;g2396b85c6c1_0_7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97614" y="1456059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00;g2396b85c6c1_0_7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46790" y="3952149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801;g2396b85c6c1_0_7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5388" y="4839790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802;g2396b85c6c1_0_7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83121" y="2280125"/>
            <a:ext cx="502875" cy="6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803;g2396b85c6c1_0_7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54363" y="2248676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83;g2396b85c6c1_0_16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36555" y="3136581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81;g2396b85c6c1_0_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64520" y="4807891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14" y="5668661"/>
            <a:ext cx="360000" cy="7200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3" y="4811435"/>
            <a:ext cx="524250" cy="720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17" y="626806"/>
            <a:ext cx="792000" cy="568426"/>
          </a:xfrm>
          <a:prstGeom prst="rect">
            <a:avLst/>
          </a:prstGeom>
        </p:spPr>
      </p:pic>
      <p:pic>
        <p:nvPicPr>
          <p:cNvPr id="43" name="Google Shape;691;g2396b85c6c1_0_163">
            <a:extLst>
              <a:ext uri="{FF2B5EF4-FFF2-40B4-BE49-F238E27FC236}">
                <a16:creationId xmlns:a16="http://schemas.microsoft.com/office/drawing/2014/main" id="{2DA3FA77-5B86-711B-6058-3D67FFC22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6" y="6496529"/>
            <a:ext cx="55563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639566" y="5393249"/>
            <a:ext cx="334750" cy="130179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 smtClean="0"/>
              <a:t>4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g2396b85c6c1_0_756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2396b85c6c1_0_7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2396b85c6c1_0_7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g2396b85c6c1_0_7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2396b85c6c1_0_7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2396b85c6c1_0_75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2396b85c6c1_0_75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2396b85c6c1_0_75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2396b85c6c1_0_75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g2396b85c6c1_0_75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2396b85c6c1_0_75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184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499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457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438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457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153" y="650810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213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9462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72;g2396b85c6c1_0_845">
            <a:extLst>
              <a:ext uri="{FF2B5EF4-FFF2-40B4-BE49-F238E27FC236}">
                <a16:creationId xmlns:a16="http://schemas.microsoft.com/office/drawing/2014/main" id="{DF7360DA-8206-956E-4E4A-A138DB7E93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153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795;g2396b85c6c1_0_79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05080" y="537869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796;g2396b85c6c1_0_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22877" y="534024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799;g2396b85c6c1_0_7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97614" y="1456059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00;g2396b85c6c1_0_7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46790" y="3952149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01;g2396b85c6c1_0_7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5388" y="4839790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02;g2396b85c6c1_0_7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83121" y="2280125"/>
            <a:ext cx="502875" cy="6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03;g2396b85c6c1_0_7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54363" y="2248676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83;g2396b85c6c1_0_16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36555" y="3136581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681;g2396b85c6c1_0_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64520" y="4807891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14" y="5668661"/>
            <a:ext cx="360000" cy="720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3" y="4811435"/>
            <a:ext cx="524250" cy="720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17" y="626806"/>
            <a:ext cx="792000" cy="568426"/>
          </a:xfrm>
          <a:prstGeom prst="rect">
            <a:avLst/>
          </a:prstGeom>
        </p:spPr>
      </p:pic>
      <p:pic>
        <p:nvPicPr>
          <p:cNvPr id="51" name="Google Shape;691;g2396b85c6c1_0_163">
            <a:extLst>
              <a:ext uri="{FF2B5EF4-FFF2-40B4-BE49-F238E27FC236}">
                <a16:creationId xmlns:a16="http://schemas.microsoft.com/office/drawing/2014/main" id="{2DA3FA77-5B86-711B-6058-3D67FFC22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6" y="6496529"/>
            <a:ext cx="55563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92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1025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93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08246" y="580517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695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094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639566" y="5393249"/>
            <a:ext cx="334750" cy="130179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 smtClean="0"/>
              <a:t>4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g2396b85c6c1_0_8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g2396b85c6c1_0_8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g2396b85c6c1_0_8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2396b85c6c1_0_8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2396b85c6c1_0_8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g2396b85c6c1_0_8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2396b85c6c1_0_8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2396b85c6c1_0_8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g2396b85c6c1_0_8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g2396b85c6c1_0_8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2396b85c6c1_0_8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g2396b85c6c1_0_8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9457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6213" y="22283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4795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795;g2396b85c6c1_0_79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05080" y="537869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796;g2396b85c6c1_0_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22877" y="534024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799;g2396b85c6c1_0_7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97614" y="1456059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00;g2396b85c6c1_0_7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46790" y="3952149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01;g2396b85c6c1_0_7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5388" y="4839790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02;g2396b85c6c1_0_7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83121" y="2280125"/>
            <a:ext cx="502875" cy="6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03;g2396b85c6c1_0_7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54363" y="2248676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83;g2396b85c6c1_0_16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36555" y="3136581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681;g2396b85c6c1_0_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64520" y="4807891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14" y="5668661"/>
            <a:ext cx="360000" cy="720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3" y="4811435"/>
            <a:ext cx="524250" cy="720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17" y="626806"/>
            <a:ext cx="792000" cy="568426"/>
          </a:xfrm>
          <a:prstGeom prst="rect">
            <a:avLst/>
          </a:prstGeom>
        </p:spPr>
      </p:pic>
      <p:pic>
        <p:nvPicPr>
          <p:cNvPr id="51" name="Google Shape;691;g2396b85c6c1_0_163">
            <a:extLst>
              <a:ext uri="{FF2B5EF4-FFF2-40B4-BE49-F238E27FC236}">
                <a16:creationId xmlns:a16="http://schemas.microsoft.com/office/drawing/2014/main" id="{2DA3FA77-5B86-711B-6058-3D67FFC22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6" y="6496529"/>
            <a:ext cx="55563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92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1025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93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08246" y="580517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695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094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639566" y="5393249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728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184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729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5499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730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457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735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213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736;g2396b85c6c1_0_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9462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772;g2396b85c6c1_0_845">
            <a:extLst>
              <a:ext uri="{FF2B5EF4-FFF2-40B4-BE49-F238E27FC236}">
                <a16:creationId xmlns:a16="http://schemas.microsoft.com/office/drawing/2014/main" id="{DF7360DA-8206-956E-4E4A-A138DB7E93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153" y="2224248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 smtClean="0"/>
              <a:t>4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2396b85c6c1_0_3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2396b85c6c1_0_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2396b85c6c1_0_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2396b85c6c1_0_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2396b85c6c1_0_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2396b85c6c1_0_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2396b85c6c1_0_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2396b85c6c1_0_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2396b85c6c1_0_3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396b85c6c1_0_3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396b85c6c1_0_37"/>
          <p:cNvPicPr preferRelativeResize="0"/>
          <p:nvPr/>
        </p:nvPicPr>
        <p:blipFill rotWithShape="1">
          <a:blip r:embed="rId15">
            <a:alphaModFix/>
          </a:blip>
          <a:srcRect l="11625" r="10662"/>
          <a:stretch/>
        </p:blipFill>
        <p:spPr>
          <a:xfrm>
            <a:off x="2925838" y="3956678"/>
            <a:ext cx="746013" cy="71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2396b85c6c1_0_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99533" y="540203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2396b85c6c1_0_37"/>
          <p:cNvPicPr preferRelativeResize="0"/>
          <p:nvPr/>
        </p:nvPicPr>
        <p:blipFill rotWithShape="1">
          <a:blip r:embed="rId17">
            <a:alphaModFix/>
          </a:blip>
          <a:srcRect l="16556" r="9098"/>
          <a:stretch/>
        </p:blipFill>
        <p:spPr>
          <a:xfrm>
            <a:off x="7201068" y="1441011"/>
            <a:ext cx="720000" cy="64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2396b85c6c1_0_37"/>
          <p:cNvPicPr preferRelativeResize="0"/>
          <p:nvPr/>
        </p:nvPicPr>
        <p:blipFill rotWithShape="1">
          <a:blip r:embed="rId18">
            <a:alphaModFix/>
          </a:blip>
          <a:srcRect l="7354" r="11383"/>
          <a:stretch/>
        </p:blipFill>
        <p:spPr>
          <a:xfrm>
            <a:off x="6350304" y="3171821"/>
            <a:ext cx="720000" cy="59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2396b85c6c1_0_37"/>
          <p:cNvPicPr preferRelativeResize="0"/>
          <p:nvPr/>
        </p:nvPicPr>
        <p:blipFill rotWithShape="1">
          <a:blip r:embed="rId19">
            <a:alphaModFix/>
          </a:blip>
          <a:srcRect t="6023" b="9601"/>
          <a:stretch/>
        </p:blipFill>
        <p:spPr>
          <a:xfrm>
            <a:off x="5576910" y="4813157"/>
            <a:ext cx="5652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396b85c6c1_0_3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34835" y="5659207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396b85c6c1_0_3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975652" y="394714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2396b85c6c1_0_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946" y="56330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685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19" y="51703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19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19" y="5652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4953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4953" y="51600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6770" y="5652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396b85c6c1_0_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020725" y="1423173"/>
            <a:ext cx="5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8;p10">
            <a:extLst>
              <a:ext uri="{FF2B5EF4-FFF2-40B4-BE49-F238E27FC236}">
                <a16:creationId xmlns:a16="http://schemas.microsoft.com/office/drawing/2014/main" id="{E3837FAF-11B0-2C33-389D-85BCECE59A1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l="13596" r="14021"/>
          <a:stretch/>
        </p:blipFill>
        <p:spPr>
          <a:xfrm>
            <a:off x="4648892" y="1423117"/>
            <a:ext cx="719999" cy="6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76;g2396b85c6c1_0_3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836827" y="2260702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88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06770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3654451" y="5357022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57;p10">
            <a:extLst>
              <a:ext uri="{FF2B5EF4-FFF2-40B4-BE49-F238E27FC236}">
                <a16:creationId xmlns:a16="http://schemas.microsoft.com/office/drawing/2014/main" id="{CF2E4F92-ABCA-722A-0FE8-5F4DB0B0A4B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0534" y="6003223"/>
            <a:ext cx="576619" cy="65709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1)</a:t>
            </a:r>
            <a:endParaRPr lang="hu-HU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g2396b85c6c1_0_796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g2396b85c6c1_0_7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2396b85c6c1_0_7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g2396b85c6c1_0_7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g2396b85c6c1_0_7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2396b85c6c1_0_7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2396b85c6c1_0_79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2396b85c6c1_0_79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g2396b85c6c1_0_79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2396b85c6c1_0_79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2396b85c6c1_0_79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2396b85c6c1_0_79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2396b85c6c1_0_79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05080" y="537869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g2396b85c6c1_0_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22877" y="534024"/>
            <a:ext cx="381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g2396b85c6c1_0_79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97614" y="1456059"/>
            <a:ext cx="7200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g2396b85c6c1_0_79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46790" y="3952149"/>
            <a:ext cx="5028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g2396b85c6c1_0_79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505388" y="4839790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g2396b85c6c1_0_79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83121" y="2280125"/>
            <a:ext cx="502875" cy="6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g2396b85c6c1_0_79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54363" y="2248676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2396b85c6c1_0_79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7938" y="522628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g2396b85c6c1_0_7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2177" y="51912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2396b85c6c1_0_7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9457" y="222581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g2396b85c6c1_0_7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6213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2396b85c6c1_0_7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47955" y="22188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91;g2396b85c6c1_0_163">
            <a:extLst>
              <a:ext uri="{FF2B5EF4-FFF2-40B4-BE49-F238E27FC236}">
                <a16:creationId xmlns:a16="http://schemas.microsoft.com/office/drawing/2014/main" id="{2DA3FA77-5B86-711B-6058-3D67FFC22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6" y="6496529"/>
            <a:ext cx="55563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83;g2396b85c6c1_0_16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936555" y="3136581"/>
            <a:ext cx="720000" cy="6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81;g2396b85c6c1_0_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64520" y="4807891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14" y="5668661"/>
            <a:ext cx="360000" cy="720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3" y="4811435"/>
            <a:ext cx="524250" cy="72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17" y="626806"/>
            <a:ext cx="792000" cy="568426"/>
          </a:xfrm>
          <a:prstGeom prst="rect">
            <a:avLst/>
          </a:prstGeom>
        </p:spPr>
      </p:pic>
      <p:pic>
        <p:nvPicPr>
          <p:cNvPr id="49" name="Google Shape;692;g2396b85c6c1_0_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1025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93;g2396b85c6c1_0_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08246" y="580517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95;g2396b85c6c1_0_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4094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69;g2396b85c6c1_0_16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639566" y="5393249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775;g2396b85c6c1_0_8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9457" y="564867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777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47955" y="650448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776;g2396b85c6c1_0_8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6213" y="22283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814;g2396b85c6c1_0_7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6747" y="51374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 smtClean="0"/>
              <a:t>4</a:t>
            </a:r>
            <a:r>
              <a:rPr lang="en-US" dirty="0" smtClean="0"/>
              <a:t>)</a:t>
            </a:r>
            <a:endParaRPr lang="hu-HU" sz="2000" b="1" dirty="0"/>
          </a:p>
        </p:txBody>
      </p:sp>
      <p:sp>
        <p:nvSpPr>
          <p:cNvPr id="45" name="Google Shape;164;g2232ccefd11_3_44"/>
          <p:cNvSpPr txBox="1"/>
          <p:nvPr/>
        </p:nvSpPr>
        <p:spPr>
          <a:xfrm>
            <a:off x="845751" y="4668173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2396b85c6c1_0_12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396b85c6c1_0_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396b85c6c1_0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396b85c6c1_0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396b85c6c1_0_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396b85c6c1_0_1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396b85c6c1_0_1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396b85c6c1_0_1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396b85c6c1_0_1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396b85c6c1_0_1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396b85c6c1_0_1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396b85c6c1_0_12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396b85c6c1_0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946" y="56330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396b85c6c1_0_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4953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396b85c6c1_0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606" y="565152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396b85c6c1_0_1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4606" y="51758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7;g2396b85c6c1_0_37"/>
          <p:cNvPicPr preferRelativeResize="0"/>
          <p:nvPr/>
        </p:nvPicPr>
        <p:blipFill rotWithShape="1">
          <a:blip r:embed="rId15">
            <a:alphaModFix/>
          </a:blip>
          <a:srcRect l="11625" r="10662"/>
          <a:stretch/>
        </p:blipFill>
        <p:spPr>
          <a:xfrm>
            <a:off x="2925838" y="3956678"/>
            <a:ext cx="746013" cy="71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79;g2396b85c6c1_0_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99533" y="540203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80;g2396b85c6c1_0_37"/>
          <p:cNvPicPr preferRelativeResize="0"/>
          <p:nvPr/>
        </p:nvPicPr>
        <p:blipFill rotWithShape="1">
          <a:blip r:embed="rId17">
            <a:alphaModFix/>
          </a:blip>
          <a:srcRect l="16556" r="9098"/>
          <a:stretch/>
        </p:blipFill>
        <p:spPr>
          <a:xfrm>
            <a:off x="7201068" y="1441011"/>
            <a:ext cx="720000" cy="64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81;g2396b85c6c1_0_37"/>
          <p:cNvPicPr preferRelativeResize="0"/>
          <p:nvPr/>
        </p:nvPicPr>
        <p:blipFill rotWithShape="1">
          <a:blip r:embed="rId18">
            <a:alphaModFix/>
          </a:blip>
          <a:srcRect l="7354" r="11383"/>
          <a:stretch/>
        </p:blipFill>
        <p:spPr>
          <a:xfrm>
            <a:off x="6350304" y="3171821"/>
            <a:ext cx="720000" cy="59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82;g2396b85c6c1_0_37"/>
          <p:cNvPicPr preferRelativeResize="0"/>
          <p:nvPr/>
        </p:nvPicPr>
        <p:blipFill rotWithShape="1">
          <a:blip r:embed="rId19">
            <a:alphaModFix/>
          </a:blip>
          <a:srcRect t="6023" b="9601"/>
          <a:stretch/>
        </p:blipFill>
        <p:spPr>
          <a:xfrm>
            <a:off x="5576910" y="4813157"/>
            <a:ext cx="5652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3;g2396b85c6c1_0_3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34835" y="5659207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4;g2396b85c6c1_0_3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975652" y="394714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96;g2396b85c6c1_0_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020725" y="1423173"/>
            <a:ext cx="5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8;p10">
            <a:extLst>
              <a:ext uri="{FF2B5EF4-FFF2-40B4-BE49-F238E27FC236}">
                <a16:creationId xmlns:a16="http://schemas.microsoft.com/office/drawing/2014/main" id="{E3837FAF-11B0-2C33-389D-85BCECE59A1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l="13596" r="14021"/>
          <a:stretch/>
        </p:blipFill>
        <p:spPr>
          <a:xfrm>
            <a:off x="4648892" y="1423117"/>
            <a:ext cx="719999" cy="6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76;g2396b85c6c1_0_3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836827" y="2260702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88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06770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3654451" y="5357022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7;p10">
            <a:extLst>
              <a:ext uri="{FF2B5EF4-FFF2-40B4-BE49-F238E27FC236}">
                <a16:creationId xmlns:a16="http://schemas.microsoft.com/office/drawing/2014/main" id="{CF2E4F92-ABCA-722A-0FE8-5F4DB0B0A4B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0534" y="600322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89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685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91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19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93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4953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95;g2396b85c6c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6770" y="5652067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1)</a:t>
            </a:r>
            <a:endParaRPr lang="hu-HU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2396b85c6c1_0_7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396b85c6c1_0_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396b85c6c1_0_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396b85c6c1_0_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396b85c6c1_0_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396b85c6c1_0_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396b85c6c1_0_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396b85c6c1_0_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396b85c6c1_0_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396b85c6c1_0_7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396b85c6c1_0_7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396b85c6c1_0_7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396b85c6c1_0_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946" y="56330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396b85c6c1_0_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9468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396b85c6c1_0_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4953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396b85c6c1_0_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606" y="308455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396b85c6c1_0_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6770" y="5651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6;g2396b85c6c1_0_3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36827" y="2260702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77;g2396b85c6c1_0_37"/>
          <p:cNvPicPr preferRelativeResize="0"/>
          <p:nvPr/>
        </p:nvPicPr>
        <p:blipFill rotWithShape="1">
          <a:blip r:embed="rId16">
            <a:alphaModFix/>
          </a:blip>
          <a:srcRect l="11625" r="10662"/>
          <a:stretch/>
        </p:blipFill>
        <p:spPr>
          <a:xfrm>
            <a:off x="2925838" y="3956678"/>
            <a:ext cx="746013" cy="71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79;g2396b85c6c1_0_3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9533" y="540203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80;g2396b85c6c1_0_37"/>
          <p:cNvPicPr preferRelativeResize="0"/>
          <p:nvPr/>
        </p:nvPicPr>
        <p:blipFill rotWithShape="1">
          <a:blip r:embed="rId18">
            <a:alphaModFix/>
          </a:blip>
          <a:srcRect l="16556" r="9098"/>
          <a:stretch/>
        </p:blipFill>
        <p:spPr>
          <a:xfrm>
            <a:off x="7201068" y="1441011"/>
            <a:ext cx="720000" cy="64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81;g2396b85c6c1_0_37"/>
          <p:cNvPicPr preferRelativeResize="0"/>
          <p:nvPr/>
        </p:nvPicPr>
        <p:blipFill rotWithShape="1">
          <a:blip r:embed="rId19">
            <a:alphaModFix/>
          </a:blip>
          <a:srcRect l="7354" r="11383"/>
          <a:stretch/>
        </p:blipFill>
        <p:spPr>
          <a:xfrm>
            <a:off x="6350304" y="3171821"/>
            <a:ext cx="720000" cy="59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2;g2396b85c6c1_0_37"/>
          <p:cNvPicPr preferRelativeResize="0"/>
          <p:nvPr/>
        </p:nvPicPr>
        <p:blipFill rotWithShape="1">
          <a:blip r:embed="rId20">
            <a:alphaModFix/>
          </a:blip>
          <a:srcRect t="6023" b="9601"/>
          <a:stretch/>
        </p:blipFill>
        <p:spPr>
          <a:xfrm>
            <a:off x="5576910" y="4813157"/>
            <a:ext cx="5652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3;g2396b85c6c1_0_3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34835" y="5659207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4;g2396b85c6c1_0_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975652" y="394714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96;g2396b85c6c1_0_3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020725" y="1423173"/>
            <a:ext cx="5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8;p10">
            <a:extLst>
              <a:ext uri="{FF2B5EF4-FFF2-40B4-BE49-F238E27FC236}">
                <a16:creationId xmlns:a16="http://schemas.microsoft.com/office/drawing/2014/main" id="{E3837FAF-11B0-2C33-389D-85BCECE59A1D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4648892" y="1423117"/>
            <a:ext cx="719999" cy="6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88;g2396b85c6c1_0_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06770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3;p1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3654451" y="5357022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57;p10">
            <a:extLst>
              <a:ext uri="{FF2B5EF4-FFF2-40B4-BE49-F238E27FC236}">
                <a16:creationId xmlns:a16="http://schemas.microsoft.com/office/drawing/2014/main" id="{CF2E4F92-ABCA-722A-0FE8-5F4DB0B0A4B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0534" y="600322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32;g2396b85c6c1_0_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4953" y="514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33;g2396b85c6c1_0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606" y="56511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34;g2396b85c6c1_0_1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4606" y="517585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1)</a:t>
            </a:r>
            <a:endParaRPr lang="hu-HU" sz="2000" b="1" dirty="0"/>
          </a:p>
        </p:txBody>
      </p:sp>
      <p:sp>
        <p:nvSpPr>
          <p:cNvPr id="56" name="Google Shape;164;g2232ccefd11_3_44"/>
          <p:cNvSpPr txBox="1"/>
          <p:nvPr/>
        </p:nvSpPr>
        <p:spPr>
          <a:xfrm>
            <a:off x="845751" y="4668173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15">
            <a:alphaModFix/>
          </a:blip>
          <a:srcRect l="16559" r="9097"/>
          <a:stretch/>
        </p:blipFill>
        <p:spPr>
          <a:xfrm>
            <a:off x="2180947" y="6121845"/>
            <a:ext cx="647997" cy="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58318" y="332350"/>
            <a:ext cx="5872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52504" y="332350"/>
            <a:ext cx="58513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18">
            <a:alphaModFix/>
          </a:blip>
          <a:srcRect l="3192" r="28867"/>
          <a:stretch/>
        </p:blipFill>
        <p:spPr>
          <a:xfrm>
            <a:off x="5070071" y="3210364"/>
            <a:ext cx="647997" cy="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19">
            <a:alphaModFix/>
          </a:blip>
          <a:srcRect r="23351"/>
          <a:stretch/>
        </p:blipFill>
        <p:spPr>
          <a:xfrm>
            <a:off x="5779851" y="1832168"/>
            <a:ext cx="648000" cy="5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96788" y="3204297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1076" y="5365389"/>
            <a:ext cx="55542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5252" y="3936073"/>
            <a:ext cx="55938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 rotWithShape="1">
          <a:blip r:embed="rId23">
            <a:alphaModFix/>
          </a:blip>
          <a:srcRect l="12675" r="13327"/>
          <a:stretch/>
        </p:blipFill>
        <p:spPr>
          <a:xfrm>
            <a:off x="2189613" y="1047097"/>
            <a:ext cx="639331" cy="6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5778776" y="4666872"/>
            <a:ext cx="648002" cy="59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 rotWithShape="1">
          <a:blip r:embed="rId25">
            <a:alphaModFix/>
          </a:blip>
          <a:srcRect t="6025" b="9602"/>
          <a:stretch/>
        </p:blipFill>
        <p:spPr>
          <a:xfrm>
            <a:off x="3697589" y="6792050"/>
            <a:ext cx="508703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26">
            <a:alphaModFix/>
          </a:blip>
          <a:srcRect l="7352" r="11385"/>
          <a:stretch/>
        </p:blipFill>
        <p:spPr>
          <a:xfrm>
            <a:off x="6508692" y="3984741"/>
            <a:ext cx="647997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27">
            <a:alphaModFix/>
          </a:blip>
          <a:srcRect r="19010"/>
          <a:stretch/>
        </p:blipFill>
        <p:spPr>
          <a:xfrm>
            <a:off x="6502028" y="6112608"/>
            <a:ext cx="647997" cy="60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28">
            <a:alphaModFix/>
          </a:blip>
          <a:srcRect l="11624" r="10664"/>
          <a:stretch/>
        </p:blipFill>
        <p:spPr>
          <a:xfrm>
            <a:off x="7929308" y="2497922"/>
            <a:ext cx="648000" cy="6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901252" y="1773824"/>
            <a:ext cx="648000" cy="61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2788" y="39455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32;g2396b85c6c1_0_543"/>
          <p:cNvPicPr preferRelativeResize="0"/>
          <p:nvPr/>
        </p:nvPicPr>
        <p:blipFill rotWithShape="1">
          <a:blip r:embed="rId30">
            <a:alphaModFix/>
          </a:blip>
          <a:srcRect l="18676" r="12937" b="11543"/>
          <a:stretch/>
        </p:blipFill>
        <p:spPr>
          <a:xfrm>
            <a:off x="3627941" y="2493116"/>
            <a:ext cx="648000" cy="62866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56;g2396b85c6c1_0_590"/>
          <p:cNvSpPr txBox="1"/>
          <p:nvPr/>
        </p:nvSpPr>
        <p:spPr>
          <a:xfrm>
            <a:off x="146271" y="165733"/>
            <a:ext cx="1625379" cy="16927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/>
              <a:t>Challenge: </a:t>
            </a:r>
          </a:p>
          <a:p>
            <a:pPr lvl="0">
              <a:buSzPts val="1400"/>
            </a:pPr>
            <a:r>
              <a:rPr lang="en-US" dirty="0"/>
              <a:t>Follow the story!</a:t>
            </a:r>
            <a:endParaRPr lang="hu-HU" dirty="0"/>
          </a:p>
          <a:p>
            <a:pPr lvl="0">
              <a:buSzPts val="1400"/>
            </a:pPr>
            <a:r>
              <a:rPr lang="en-US" dirty="0"/>
              <a:t>Read the story and get through the map in the right order!</a:t>
            </a:r>
            <a:endParaRPr lang="hu-HU" dirty="0"/>
          </a:p>
          <a:p>
            <a:pPr lvl="0">
              <a:buSzPts val="1400"/>
            </a:pPr>
            <a:r>
              <a:rPr lang="hu-HU" dirty="0" smtClean="0"/>
              <a:t>(</a:t>
            </a:r>
            <a:r>
              <a:rPr lang="en-US" dirty="0" smtClean="0"/>
              <a:t>long </a:t>
            </a:r>
            <a:r>
              <a:rPr lang="en-US" dirty="0"/>
              <a:t>text 1)</a:t>
            </a:r>
            <a:endParaRPr lang="hu-HU" sz="2000" b="1" dirty="0"/>
          </a:p>
        </p:txBody>
      </p:sp>
      <p:pic>
        <p:nvPicPr>
          <p:cNvPr id="37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flipV="1">
            <a:off x="8556526" y="840493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92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833" y="10660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09;p11">
            <a:extLst>
              <a:ext uri="{FF2B5EF4-FFF2-40B4-BE49-F238E27FC236}">
                <a16:creationId xmlns:a16="http://schemas.microsoft.com/office/drawing/2014/main" id="{344FD914-7FB7-78D7-B6F6-2432053A2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027796" y="1037572"/>
            <a:ext cx="470051" cy="535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2396b85c6c1_0_54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396b85c6c1_0_5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396b85c6c1_0_5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396b85c6c1_0_5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396b85c6c1_0_5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396b85c6c1_0_5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396b85c6c1_0_5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396b85c6c1_0_5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396b85c6c1_0_5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2396b85c6c1_0_5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396b85c6c1_0_54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8922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08460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08447" y="177677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8922" y="6810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47297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96777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0026" y="6810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96777" y="394454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42797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1078" y="17801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1;p11">
            <a:extLst>
              <a:ext uri="{FF2B5EF4-FFF2-40B4-BE49-F238E27FC236}">
                <a16:creationId xmlns:a16="http://schemas.microsoft.com/office/drawing/2014/main" id="{66A2F12D-DAE4-93FB-F680-25602F2624A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2788" y="394454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91;p11"/>
          <p:cNvPicPr preferRelativeResize="0"/>
          <p:nvPr/>
        </p:nvPicPr>
        <p:blipFill rotWithShape="1">
          <a:blip r:embed="rId15">
            <a:alphaModFix/>
          </a:blip>
          <a:srcRect l="16559" r="9097"/>
          <a:stretch/>
        </p:blipFill>
        <p:spPr>
          <a:xfrm>
            <a:off x="2180947" y="6121845"/>
            <a:ext cx="647997" cy="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92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58318" y="332350"/>
            <a:ext cx="5872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93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52504" y="332350"/>
            <a:ext cx="58513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94;p11"/>
          <p:cNvPicPr preferRelativeResize="0"/>
          <p:nvPr/>
        </p:nvPicPr>
        <p:blipFill rotWithShape="1">
          <a:blip r:embed="rId18">
            <a:alphaModFix/>
          </a:blip>
          <a:srcRect l="3192" r="28867"/>
          <a:stretch/>
        </p:blipFill>
        <p:spPr>
          <a:xfrm>
            <a:off x="5070071" y="3210364"/>
            <a:ext cx="647997" cy="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96;p11"/>
          <p:cNvPicPr preferRelativeResize="0"/>
          <p:nvPr/>
        </p:nvPicPr>
        <p:blipFill rotWithShape="1">
          <a:blip r:embed="rId19">
            <a:alphaModFix/>
          </a:blip>
          <a:srcRect r="23351"/>
          <a:stretch/>
        </p:blipFill>
        <p:spPr>
          <a:xfrm>
            <a:off x="5779851" y="1832168"/>
            <a:ext cx="648000" cy="5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97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96788" y="3204297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98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1076" y="5365389"/>
            <a:ext cx="55542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99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5252" y="3936073"/>
            <a:ext cx="55938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00;p11"/>
          <p:cNvPicPr preferRelativeResize="0"/>
          <p:nvPr/>
        </p:nvPicPr>
        <p:blipFill rotWithShape="1">
          <a:blip r:embed="rId23">
            <a:alphaModFix/>
          </a:blip>
          <a:srcRect l="12675" r="13327"/>
          <a:stretch/>
        </p:blipFill>
        <p:spPr>
          <a:xfrm>
            <a:off x="2189613" y="1047097"/>
            <a:ext cx="639331" cy="6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01;p11"/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5778776" y="4666872"/>
            <a:ext cx="648002" cy="59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02;p11"/>
          <p:cNvPicPr preferRelativeResize="0"/>
          <p:nvPr/>
        </p:nvPicPr>
        <p:blipFill rotWithShape="1">
          <a:blip r:embed="rId25">
            <a:alphaModFix/>
          </a:blip>
          <a:srcRect t="6025" b="9602"/>
          <a:stretch/>
        </p:blipFill>
        <p:spPr>
          <a:xfrm>
            <a:off x="3697589" y="6792050"/>
            <a:ext cx="508703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03;p11"/>
          <p:cNvPicPr preferRelativeResize="0"/>
          <p:nvPr/>
        </p:nvPicPr>
        <p:blipFill rotWithShape="1">
          <a:blip r:embed="rId26">
            <a:alphaModFix/>
          </a:blip>
          <a:srcRect l="7352" r="11385"/>
          <a:stretch/>
        </p:blipFill>
        <p:spPr>
          <a:xfrm>
            <a:off x="6508692" y="3984741"/>
            <a:ext cx="647997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04;p11"/>
          <p:cNvPicPr preferRelativeResize="0"/>
          <p:nvPr/>
        </p:nvPicPr>
        <p:blipFill rotWithShape="1">
          <a:blip r:embed="rId27">
            <a:alphaModFix/>
          </a:blip>
          <a:srcRect r="19010"/>
          <a:stretch/>
        </p:blipFill>
        <p:spPr>
          <a:xfrm>
            <a:off x="6502028" y="6112608"/>
            <a:ext cx="647997" cy="60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05;p11"/>
          <p:cNvPicPr preferRelativeResize="0"/>
          <p:nvPr/>
        </p:nvPicPr>
        <p:blipFill rotWithShape="1">
          <a:blip r:embed="rId28">
            <a:alphaModFix/>
          </a:blip>
          <a:srcRect l="11624" r="10664"/>
          <a:stretch/>
        </p:blipFill>
        <p:spPr>
          <a:xfrm>
            <a:off x="7929308" y="2497922"/>
            <a:ext cx="648000" cy="6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06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901252" y="1773824"/>
            <a:ext cx="648000" cy="61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32;g2396b85c6c1_0_543"/>
          <p:cNvPicPr preferRelativeResize="0"/>
          <p:nvPr/>
        </p:nvPicPr>
        <p:blipFill rotWithShape="1">
          <a:blip r:embed="rId30">
            <a:alphaModFix/>
          </a:blip>
          <a:srcRect l="18676" r="12937" b="11543"/>
          <a:stretch/>
        </p:blipFill>
        <p:spPr>
          <a:xfrm>
            <a:off x="3627941" y="2493116"/>
            <a:ext cx="648000" cy="62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53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63847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flipV="1">
            <a:off x="8556526" y="840493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292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833" y="10660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09;p11">
            <a:extLst>
              <a:ext uri="{FF2B5EF4-FFF2-40B4-BE49-F238E27FC236}">
                <a16:creationId xmlns:a16="http://schemas.microsoft.com/office/drawing/2014/main" id="{344FD914-7FB7-78D7-B6F6-2432053A2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027796" y="1037572"/>
            <a:ext cx="470051" cy="53565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356;g2396b85c6c1_0_590"/>
          <p:cNvSpPr txBox="1"/>
          <p:nvPr/>
        </p:nvSpPr>
        <p:spPr>
          <a:xfrm>
            <a:off x="146271" y="165733"/>
            <a:ext cx="1625379" cy="16927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/>
              <a:t>Challenge: </a:t>
            </a:r>
          </a:p>
          <a:p>
            <a:pPr lvl="0">
              <a:buSzPts val="1400"/>
            </a:pPr>
            <a:r>
              <a:rPr lang="en-US" dirty="0"/>
              <a:t>Follow the story!</a:t>
            </a:r>
            <a:endParaRPr lang="hu-HU" dirty="0"/>
          </a:p>
          <a:p>
            <a:pPr lvl="0">
              <a:buSzPts val="1400"/>
            </a:pPr>
            <a:r>
              <a:rPr lang="en-US" dirty="0"/>
              <a:t>Read the story and get through the map in the right order!</a:t>
            </a:r>
            <a:endParaRPr lang="hu-HU" dirty="0"/>
          </a:p>
          <a:p>
            <a:pPr lvl="0">
              <a:buSzPts val="1400"/>
            </a:pPr>
            <a:r>
              <a:rPr lang="hu-HU" dirty="0" smtClean="0"/>
              <a:t>(</a:t>
            </a:r>
            <a:r>
              <a:rPr lang="en-US" dirty="0" smtClean="0"/>
              <a:t>long </a:t>
            </a:r>
            <a:r>
              <a:rPr lang="en-US" dirty="0"/>
              <a:t>text 1)</a:t>
            </a:r>
            <a:endParaRPr lang="hu-HU" sz="20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2396b85c6c1_0_64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396b85c6c1_0_6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396b85c6c1_0_6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396b85c6c1_0_6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396b85c6c1_0_6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396b85c6c1_0_6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396b85c6c1_0_6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396b85c6c1_0_64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396b85c6c1_0_64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833" y="10660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8447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3554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42788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8922" y="680660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9;p11">
            <a:extLst>
              <a:ext uri="{FF2B5EF4-FFF2-40B4-BE49-F238E27FC236}">
                <a16:creationId xmlns:a16="http://schemas.microsoft.com/office/drawing/2014/main" id="{344FD914-7FB7-78D7-B6F6-2432053A2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027796" y="1037572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1;p11">
            <a:extLst>
              <a:ext uri="{FF2B5EF4-FFF2-40B4-BE49-F238E27FC236}">
                <a16:creationId xmlns:a16="http://schemas.microsoft.com/office/drawing/2014/main" id="{94427A4C-C1D3-9FEB-DA33-826607422FA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2788" y="39455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91;p11"/>
          <p:cNvPicPr preferRelativeResize="0"/>
          <p:nvPr/>
        </p:nvPicPr>
        <p:blipFill rotWithShape="1">
          <a:blip r:embed="rId15">
            <a:alphaModFix/>
          </a:blip>
          <a:srcRect l="16559" r="9097"/>
          <a:stretch/>
        </p:blipFill>
        <p:spPr>
          <a:xfrm>
            <a:off x="2180947" y="6121845"/>
            <a:ext cx="647997" cy="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92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58318" y="332350"/>
            <a:ext cx="5872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93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52504" y="332350"/>
            <a:ext cx="58513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94;p11"/>
          <p:cNvPicPr preferRelativeResize="0"/>
          <p:nvPr/>
        </p:nvPicPr>
        <p:blipFill rotWithShape="1">
          <a:blip r:embed="rId18">
            <a:alphaModFix/>
          </a:blip>
          <a:srcRect l="3192" r="28867"/>
          <a:stretch/>
        </p:blipFill>
        <p:spPr>
          <a:xfrm>
            <a:off x="5070071" y="3210364"/>
            <a:ext cx="647997" cy="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96;p11"/>
          <p:cNvPicPr preferRelativeResize="0"/>
          <p:nvPr/>
        </p:nvPicPr>
        <p:blipFill rotWithShape="1">
          <a:blip r:embed="rId19">
            <a:alphaModFix/>
          </a:blip>
          <a:srcRect r="23351"/>
          <a:stretch/>
        </p:blipFill>
        <p:spPr>
          <a:xfrm>
            <a:off x="5779851" y="1832168"/>
            <a:ext cx="648000" cy="5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97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96788" y="3204297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98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1076" y="5365389"/>
            <a:ext cx="55542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99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5252" y="3936073"/>
            <a:ext cx="55938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00;p11"/>
          <p:cNvPicPr preferRelativeResize="0"/>
          <p:nvPr/>
        </p:nvPicPr>
        <p:blipFill rotWithShape="1">
          <a:blip r:embed="rId23">
            <a:alphaModFix/>
          </a:blip>
          <a:srcRect l="12675" r="13327"/>
          <a:stretch/>
        </p:blipFill>
        <p:spPr>
          <a:xfrm>
            <a:off x="2189613" y="1047097"/>
            <a:ext cx="639331" cy="6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01;p11"/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5778776" y="4666872"/>
            <a:ext cx="648002" cy="59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02;p11"/>
          <p:cNvPicPr preferRelativeResize="0"/>
          <p:nvPr/>
        </p:nvPicPr>
        <p:blipFill rotWithShape="1">
          <a:blip r:embed="rId25">
            <a:alphaModFix/>
          </a:blip>
          <a:srcRect t="6025" b="9602"/>
          <a:stretch/>
        </p:blipFill>
        <p:spPr>
          <a:xfrm>
            <a:off x="3697589" y="6792050"/>
            <a:ext cx="508703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03;p11"/>
          <p:cNvPicPr preferRelativeResize="0"/>
          <p:nvPr/>
        </p:nvPicPr>
        <p:blipFill rotWithShape="1">
          <a:blip r:embed="rId26">
            <a:alphaModFix/>
          </a:blip>
          <a:srcRect l="7352" r="11385"/>
          <a:stretch/>
        </p:blipFill>
        <p:spPr>
          <a:xfrm>
            <a:off x="6508692" y="3984741"/>
            <a:ext cx="647997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04;p11"/>
          <p:cNvPicPr preferRelativeResize="0"/>
          <p:nvPr/>
        </p:nvPicPr>
        <p:blipFill rotWithShape="1">
          <a:blip r:embed="rId27">
            <a:alphaModFix/>
          </a:blip>
          <a:srcRect r="19010"/>
          <a:stretch/>
        </p:blipFill>
        <p:spPr>
          <a:xfrm>
            <a:off x="6502028" y="6112608"/>
            <a:ext cx="647997" cy="60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05;p11"/>
          <p:cNvPicPr preferRelativeResize="0"/>
          <p:nvPr/>
        </p:nvPicPr>
        <p:blipFill rotWithShape="1">
          <a:blip r:embed="rId28">
            <a:alphaModFix/>
          </a:blip>
          <a:srcRect l="11624" r="10664"/>
          <a:stretch/>
        </p:blipFill>
        <p:spPr>
          <a:xfrm>
            <a:off x="7929308" y="2497922"/>
            <a:ext cx="648000" cy="6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06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901252" y="1773824"/>
            <a:ext cx="648000" cy="61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32;g2396b85c6c1_0_543"/>
          <p:cNvPicPr preferRelativeResize="0"/>
          <p:nvPr/>
        </p:nvPicPr>
        <p:blipFill rotWithShape="1">
          <a:blip r:embed="rId30">
            <a:alphaModFix/>
          </a:blip>
          <a:srcRect l="18676" r="12937" b="11543"/>
          <a:stretch/>
        </p:blipFill>
        <p:spPr>
          <a:xfrm>
            <a:off x="3627941" y="2493116"/>
            <a:ext cx="648000" cy="62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48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8922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250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08447" y="177677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52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47297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253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63847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55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0026" y="6810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56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96777" y="394454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58;g2396b85c6c1_0_5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1078" y="17801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flipV="1">
            <a:off x="8556526" y="840493"/>
            <a:ext cx="272880" cy="106120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356;g2396b85c6c1_0_590"/>
          <p:cNvSpPr txBox="1"/>
          <p:nvPr/>
        </p:nvSpPr>
        <p:spPr>
          <a:xfrm>
            <a:off x="146271" y="165733"/>
            <a:ext cx="1625379" cy="16927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/>
              <a:t>Challenge: </a:t>
            </a:r>
          </a:p>
          <a:p>
            <a:pPr lvl="0">
              <a:buSzPts val="1400"/>
            </a:pPr>
            <a:r>
              <a:rPr lang="en-US" dirty="0"/>
              <a:t>Follow the story!</a:t>
            </a:r>
            <a:endParaRPr lang="hu-HU" dirty="0"/>
          </a:p>
          <a:p>
            <a:pPr lvl="0">
              <a:buSzPts val="1400"/>
            </a:pPr>
            <a:r>
              <a:rPr lang="en-US" dirty="0"/>
              <a:t>Read the story and get through the map in the right order!</a:t>
            </a:r>
            <a:endParaRPr lang="hu-HU" dirty="0"/>
          </a:p>
          <a:p>
            <a:pPr lvl="0">
              <a:buSzPts val="1400"/>
            </a:pPr>
            <a:r>
              <a:rPr lang="hu-HU" dirty="0" smtClean="0"/>
              <a:t>(</a:t>
            </a:r>
            <a:r>
              <a:rPr lang="en-US" dirty="0" smtClean="0"/>
              <a:t>long </a:t>
            </a:r>
            <a:r>
              <a:rPr lang="en-US" dirty="0"/>
              <a:t>text 1)</a:t>
            </a:r>
            <a:endParaRPr lang="hu-HU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396b85c6c1_0_5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396b85c6c1_0_5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396b85c6c1_0_5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396b85c6c1_0_5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396b85c6c1_0_5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396b85c6c1_0_5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396b85c6c1_0_59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396b85c6c1_0_59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396b85c6c1_0_59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396b85c6c1_0_59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2396b85c6c1_0_59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396b85c6c1_0_5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56821" y="538338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396b85c6c1_0_5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96034" y="3943801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396b85c6c1_0_5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62811" y="250006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396b85c6c1_0_5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1078" y="6814503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396b85c6c1_0_5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1078" y="178527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396b85c6c1_0_5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8447" y="1776501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396b85c6c1_0_5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8922" y="35168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1;p11">
            <a:extLst>
              <a:ext uri="{FF2B5EF4-FFF2-40B4-BE49-F238E27FC236}">
                <a16:creationId xmlns:a16="http://schemas.microsoft.com/office/drawing/2014/main" id="{8E79305E-92BD-75EF-7C74-F43BFE134A4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2788" y="39455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91;p11"/>
          <p:cNvPicPr preferRelativeResize="0"/>
          <p:nvPr/>
        </p:nvPicPr>
        <p:blipFill rotWithShape="1">
          <a:blip r:embed="rId15">
            <a:alphaModFix/>
          </a:blip>
          <a:srcRect l="16559" r="9097"/>
          <a:stretch/>
        </p:blipFill>
        <p:spPr>
          <a:xfrm>
            <a:off x="2180947" y="6121845"/>
            <a:ext cx="647997" cy="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92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58318" y="332350"/>
            <a:ext cx="5872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93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52504" y="332350"/>
            <a:ext cx="58513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94;p11"/>
          <p:cNvPicPr preferRelativeResize="0"/>
          <p:nvPr/>
        </p:nvPicPr>
        <p:blipFill rotWithShape="1">
          <a:blip r:embed="rId18">
            <a:alphaModFix/>
          </a:blip>
          <a:srcRect l="3192" r="28867"/>
          <a:stretch/>
        </p:blipFill>
        <p:spPr>
          <a:xfrm>
            <a:off x="5070071" y="3210364"/>
            <a:ext cx="647997" cy="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96;p11"/>
          <p:cNvPicPr preferRelativeResize="0"/>
          <p:nvPr/>
        </p:nvPicPr>
        <p:blipFill rotWithShape="1">
          <a:blip r:embed="rId19">
            <a:alphaModFix/>
          </a:blip>
          <a:srcRect r="23351"/>
          <a:stretch/>
        </p:blipFill>
        <p:spPr>
          <a:xfrm>
            <a:off x="5779851" y="1832168"/>
            <a:ext cx="648000" cy="5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97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96788" y="3204297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98;p1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1076" y="5365389"/>
            <a:ext cx="555429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99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5252" y="3936073"/>
            <a:ext cx="55938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00;p11"/>
          <p:cNvPicPr preferRelativeResize="0"/>
          <p:nvPr/>
        </p:nvPicPr>
        <p:blipFill rotWithShape="1">
          <a:blip r:embed="rId23">
            <a:alphaModFix/>
          </a:blip>
          <a:srcRect l="12675" r="13327"/>
          <a:stretch/>
        </p:blipFill>
        <p:spPr>
          <a:xfrm>
            <a:off x="2189613" y="1047097"/>
            <a:ext cx="639331" cy="6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01;p11"/>
          <p:cNvPicPr preferRelativeResize="0"/>
          <p:nvPr/>
        </p:nvPicPr>
        <p:blipFill rotWithShape="1">
          <a:blip r:embed="rId24">
            <a:alphaModFix/>
          </a:blip>
          <a:srcRect l="13596" r="14021"/>
          <a:stretch/>
        </p:blipFill>
        <p:spPr>
          <a:xfrm>
            <a:off x="5778776" y="4666872"/>
            <a:ext cx="648002" cy="59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02;p11"/>
          <p:cNvPicPr preferRelativeResize="0"/>
          <p:nvPr/>
        </p:nvPicPr>
        <p:blipFill rotWithShape="1">
          <a:blip r:embed="rId25">
            <a:alphaModFix/>
          </a:blip>
          <a:srcRect t="6025" b="9602"/>
          <a:stretch/>
        </p:blipFill>
        <p:spPr>
          <a:xfrm>
            <a:off x="3697589" y="6792050"/>
            <a:ext cx="508703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03;p11"/>
          <p:cNvPicPr preferRelativeResize="0"/>
          <p:nvPr/>
        </p:nvPicPr>
        <p:blipFill rotWithShape="1">
          <a:blip r:embed="rId26">
            <a:alphaModFix/>
          </a:blip>
          <a:srcRect l="7352" r="11385"/>
          <a:stretch/>
        </p:blipFill>
        <p:spPr>
          <a:xfrm>
            <a:off x="6508692" y="3984741"/>
            <a:ext cx="647997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04;p11"/>
          <p:cNvPicPr preferRelativeResize="0"/>
          <p:nvPr/>
        </p:nvPicPr>
        <p:blipFill rotWithShape="1">
          <a:blip r:embed="rId27">
            <a:alphaModFix/>
          </a:blip>
          <a:srcRect r="19010"/>
          <a:stretch/>
        </p:blipFill>
        <p:spPr>
          <a:xfrm>
            <a:off x="6502028" y="6112608"/>
            <a:ext cx="647997" cy="60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05;p11"/>
          <p:cNvPicPr preferRelativeResize="0"/>
          <p:nvPr/>
        </p:nvPicPr>
        <p:blipFill rotWithShape="1">
          <a:blip r:embed="rId28">
            <a:alphaModFix/>
          </a:blip>
          <a:srcRect l="11624" r="10664"/>
          <a:stretch/>
        </p:blipFill>
        <p:spPr>
          <a:xfrm>
            <a:off x="7929308" y="2497922"/>
            <a:ext cx="648000" cy="6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06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901252" y="1773824"/>
            <a:ext cx="648000" cy="61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32;g2396b85c6c1_0_543"/>
          <p:cNvPicPr preferRelativeResize="0"/>
          <p:nvPr/>
        </p:nvPicPr>
        <p:blipFill rotWithShape="1">
          <a:blip r:embed="rId30">
            <a:alphaModFix/>
          </a:blip>
          <a:srcRect l="18676" r="12937" b="11543"/>
          <a:stretch/>
        </p:blipFill>
        <p:spPr>
          <a:xfrm>
            <a:off x="3627941" y="2493116"/>
            <a:ext cx="648000" cy="62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303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8447" y="250277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304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3554" y="53834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305;g2396b85c6c1_0_6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42788" y="35034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306;g2396b85c6c1_0_6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8922" y="680660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12;g2396b85c6c1_0_5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flipV="1">
            <a:off x="8556526" y="840493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92;g2396b85c6c1_0_6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833" y="10660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09;p11">
            <a:extLst>
              <a:ext uri="{FF2B5EF4-FFF2-40B4-BE49-F238E27FC236}">
                <a16:creationId xmlns:a16="http://schemas.microsoft.com/office/drawing/2014/main" id="{344FD914-7FB7-78D7-B6F6-2432053A2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027796" y="1037572"/>
            <a:ext cx="470051" cy="53565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356;g2396b85c6c1_0_590"/>
          <p:cNvSpPr txBox="1"/>
          <p:nvPr/>
        </p:nvSpPr>
        <p:spPr>
          <a:xfrm>
            <a:off x="146271" y="165733"/>
            <a:ext cx="1625379" cy="16927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/>
              <a:t>Challenge: </a:t>
            </a:r>
          </a:p>
          <a:p>
            <a:pPr lvl="0">
              <a:buSzPts val="1400"/>
            </a:pPr>
            <a:r>
              <a:rPr lang="en-US" dirty="0"/>
              <a:t>Follow the story!</a:t>
            </a:r>
            <a:endParaRPr lang="hu-HU" dirty="0"/>
          </a:p>
          <a:p>
            <a:pPr lvl="0">
              <a:buSzPts val="1400"/>
            </a:pPr>
            <a:r>
              <a:rPr lang="en-US" dirty="0"/>
              <a:t>Read the story and get through the map in the right order!</a:t>
            </a:r>
            <a:endParaRPr lang="hu-HU" dirty="0"/>
          </a:p>
          <a:p>
            <a:pPr lvl="0">
              <a:buSzPts val="1400"/>
            </a:pPr>
            <a:r>
              <a:rPr lang="hu-HU" dirty="0" smtClean="0"/>
              <a:t>(</a:t>
            </a:r>
            <a:r>
              <a:rPr lang="en-US" dirty="0" smtClean="0"/>
              <a:t>long </a:t>
            </a:r>
            <a:r>
              <a:rPr lang="en-US" dirty="0"/>
              <a:t>text 1)</a:t>
            </a:r>
            <a:endParaRPr lang="hu-HU" sz="2000" b="1" dirty="0"/>
          </a:p>
        </p:txBody>
      </p:sp>
      <p:sp>
        <p:nvSpPr>
          <p:cNvPr id="72" name="Google Shape;164;g2232ccefd11_3_44"/>
          <p:cNvSpPr txBox="1"/>
          <p:nvPr/>
        </p:nvSpPr>
        <p:spPr>
          <a:xfrm>
            <a:off x="408909" y="1925353"/>
            <a:ext cx="1100100" cy="307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51715" y="2245839"/>
            <a:ext cx="65015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24835" y="3076695"/>
            <a:ext cx="6525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09997" y="1406967"/>
            <a:ext cx="62153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"/>
          <p:cNvPicPr preferRelativeResize="0"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61" y="578059"/>
            <a:ext cx="385231" cy="6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3121" y="394119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8979710" y="39875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-5400000">
            <a:off x="9122963" y="3511292"/>
            <a:ext cx="192817" cy="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8417" y="51906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6;g2396b85c6c1_0_3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6234" y="3956487"/>
            <a:ext cx="6171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8" y="4814332"/>
            <a:ext cx="697500" cy="72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89" y="5633547"/>
            <a:ext cx="792000" cy="792000"/>
          </a:xfrm>
          <a:prstGeom prst="rect">
            <a:avLst/>
          </a:prstGeom>
        </p:spPr>
      </p:pic>
      <p:pic>
        <p:nvPicPr>
          <p:cNvPr id="32" name="Google Shape;197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031796" y="3128733"/>
            <a:ext cx="504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6" y="1393904"/>
            <a:ext cx="548626" cy="72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371" r="18628" b="8594"/>
          <a:stretch/>
        </p:blipFill>
        <p:spPr>
          <a:xfrm>
            <a:off x="6426901" y="497971"/>
            <a:ext cx="576963" cy="792000"/>
          </a:xfrm>
          <a:prstGeom prst="rect">
            <a:avLst/>
          </a:prstGeom>
        </p:spPr>
      </p:pic>
      <p:sp>
        <p:nvSpPr>
          <p:cNvPr id="30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 smtClean="0"/>
              <a:t>Challenge</a:t>
            </a:r>
            <a:r>
              <a:rPr lang="en-US" sz="2000" b="1" dirty="0"/>
              <a:t>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dirty="0"/>
              <a:t>Follow the story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Read </a:t>
            </a:r>
            <a:r>
              <a:rPr lang="en-US" dirty="0"/>
              <a:t>the story and get through the map in the right order</a:t>
            </a:r>
            <a:r>
              <a:rPr lang="en-US" dirty="0" smtClean="0"/>
              <a:t>!</a:t>
            </a:r>
            <a:endParaRPr lang="hu-HU" dirty="0" smtClean="0"/>
          </a:p>
          <a:p>
            <a:pPr lvl="0">
              <a:buSzPts val="1400"/>
            </a:pPr>
            <a:r>
              <a:rPr lang="en-US" dirty="0" smtClean="0"/>
              <a:t>(short </a:t>
            </a:r>
            <a:r>
              <a:rPr lang="en-US" dirty="0"/>
              <a:t>text </a:t>
            </a:r>
            <a:r>
              <a:rPr lang="hu-HU" dirty="0" smtClean="0"/>
              <a:t>2</a:t>
            </a:r>
            <a:r>
              <a:rPr lang="en-US" dirty="0" smtClean="0"/>
              <a:t>)</a:t>
            </a:r>
            <a:endParaRPr lang="hu-HU" sz="2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485</Words>
  <Application>Microsoft Office PowerPoint</Application>
  <PresentationFormat>Egyéni</PresentationFormat>
  <Paragraphs>85</Paragraphs>
  <Slides>20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3" baseType="lpstr">
      <vt:lpstr>Arial</vt:lpstr>
      <vt:lpstr>Montserrat</vt:lpstr>
      <vt:lpstr>Simple Light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Szandavári-Csurgó Cintia</dc:creator>
  <cp:lastModifiedBy>Szandavári-Csurgó Cintia</cp:lastModifiedBy>
  <cp:revision>20</cp:revision>
  <dcterms:modified xsi:type="dcterms:W3CDTF">2023-05-23T08:20:15Z</dcterms:modified>
</cp:coreProperties>
</file>