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1813" cy="7559675"/>
  <p:notesSz cx="6858000" cy="9945688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iPfjzMzjlhMILIRXiCEG5ZFt1I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A8AEA4-DD51-4DAC-9815-E257658F126F}">
  <a:tblStyle styleId="{6DA8AEA4-DD51-4DAC-9815-E257658F126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5"/>
  </p:normalViewPr>
  <p:slideViewPr>
    <p:cSldViewPr snapToGrid="0">
      <p:cViewPr varScale="1">
        <p:scale>
          <a:sx n="78" d="100"/>
          <a:sy n="78" d="100"/>
        </p:scale>
        <p:origin x="13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3dc782734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g23dc7827342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3dc7827342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g23dc7827342_0_4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3dc7827342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g23dc7827342_0_9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3dc7827342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0" name="Google Shape;170;g23dc7827342_0_14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3dc7827342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g23dc7827342_0_19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3dc7827342_0_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0" name="Google Shape;270;g23dc7827342_0_24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{6DA8AEA4-DD51-4DAC-9815-E257658F126F}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0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0.png"/><Relationship Id="rId5" Type="http://schemas.openxmlformats.org/officeDocument/2006/relationships/image" Target="../media/image14.png"/><Relationship Id="rId10" Type="http://schemas.openxmlformats.org/officeDocument/2006/relationships/image" Target="../media/image11.png"/><Relationship Id="rId4" Type="http://schemas.openxmlformats.org/officeDocument/2006/relationships/image" Target="../media/image9.png"/><Relationship Id="rId9" Type="http://schemas.openxmlformats.org/officeDocument/2006/relationships/image" Target="../media/image6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image" Target="../media/image14.png"/><Relationship Id="rId10" Type="http://schemas.openxmlformats.org/officeDocument/2006/relationships/image" Target="../media/image15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4.png"/><Relationship Id="rId5" Type="http://schemas.openxmlformats.org/officeDocument/2006/relationships/image" Target="../media/image14.png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15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15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g23dc7827342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dc7827342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dc7827342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dc7827342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dc7827342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dc7827342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dc7827342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dc7827342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dc7827342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dc7827342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3dc7827342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g23dc7827342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073852" y="6780510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" name="Google Shape;34;g23dc7827342_0_0"/>
          <p:cNvGrpSpPr/>
          <p:nvPr/>
        </p:nvGrpSpPr>
        <p:grpSpPr>
          <a:xfrm>
            <a:off x="3436825" y="6786838"/>
            <a:ext cx="627500" cy="531525"/>
            <a:chOff x="4013050" y="6780500"/>
            <a:chExt cx="627500" cy="531525"/>
          </a:xfrm>
        </p:grpSpPr>
        <p:pic>
          <p:nvPicPr>
            <p:cNvPr id="35" name="Google Shape;35;g23dc7827342_0_0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 rot="5399992">
              <a:off x="4112537" y="6713388"/>
              <a:ext cx="359700" cy="4939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6" name="Google Shape;36;g23dc7827342_0_0"/>
            <p:cNvPicPr preferRelativeResize="0"/>
            <p:nvPr/>
          </p:nvPicPr>
          <p:blipFill rotWithShape="1">
            <a:blip r:embed="rId14">
              <a:alphaModFix/>
            </a:blip>
            <a:srcRect b="30074"/>
            <a:stretch/>
          </p:blipFill>
          <p:spPr>
            <a:xfrm rot="5399997">
              <a:off x="4240888" y="6912363"/>
              <a:ext cx="171825" cy="627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8" name="Google Shape;38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61226" y="67900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4451" y="46476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2551" y="2481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201" y="57262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0070" y="30188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701" y="301523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3851" y="2474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920" y="30230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0070" y="35632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026" y="35564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920" y="41036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414" y="51789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200" y="51789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4650" y="57269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4926" y="625828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026" y="625828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701" y="625828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2363" y="35632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2363" y="301523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7701" y="35632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68176" y="2481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051" y="30230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2376" y="19380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7701" y="19411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7701" y="1396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026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6028" y="19380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102;g23dc7827342_0_49">
            <a:extLst>
              <a:ext uri="{FF2B5EF4-FFF2-40B4-BE49-F238E27FC236}">
                <a16:creationId xmlns:a16="http://schemas.microsoft.com/office/drawing/2014/main" id="{D9DB92D5-6A40-AAAD-A5AF-C0E07834DD3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9455" y="24858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98;g23dc7827342_0_49">
            <a:extLst>
              <a:ext uri="{FF2B5EF4-FFF2-40B4-BE49-F238E27FC236}">
                <a16:creationId xmlns:a16="http://schemas.microsoft.com/office/drawing/2014/main" id="{5537366F-53A8-1B15-3E66-D22A00287BD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998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28;p1"/>
          <p:cNvSpPr txBox="1"/>
          <p:nvPr/>
        </p:nvSpPr>
        <p:spPr>
          <a:xfrm>
            <a:off x="6404195" y="5650882"/>
            <a:ext cx="3180616" cy="147728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</a:t>
            </a:r>
            <a:r>
              <a:rPr lang="hu-HU" sz="15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Ici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Pici című dalt!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lila és a piros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3854" y="2474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020" y="19395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3dc7827342_0_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4216" y="35649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3dc7827342_0_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509" y="41023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9455" y="572877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3dc7827342_0_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4214" y="13967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3dc7827342_0_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7389" y="30244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9455" y="30137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1212" y="51773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3dc7827342_0_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6509" y="67900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359" y="62661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3dc7827342_0_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9455" y="3564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7879" y="356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dc7827342_0_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3016" y="3014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6509" y="35619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7750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3dc7827342_0_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1195" y="5185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3dc7827342_0_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4214" y="24855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3dc7827342_0_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61226" y="62661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3dc7827342_0_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499455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337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3" name="Google Shape;93;g23dc7827342_0_49"/>
          <p:cNvGrpSpPr/>
          <p:nvPr/>
        </p:nvGrpSpPr>
        <p:grpSpPr>
          <a:xfrm>
            <a:off x="3436825" y="6815413"/>
            <a:ext cx="627500" cy="531525"/>
            <a:chOff x="4013050" y="6780500"/>
            <a:chExt cx="627500" cy="531525"/>
          </a:xfrm>
        </p:grpSpPr>
        <p:pic>
          <p:nvPicPr>
            <p:cNvPr id="94" name="Google Shape;94;g23dc7827342_0_49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 rot="5399992">
              <a:off x="4112537" y="6713388"/>
              <a:ext cx="359700" cy="4939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" name="Google Shape;95;g23dc7827342_0_49"/>
            <p:cNvPicPr preferRelativeResize="0"/>
            <p:nvPr/>
          </p:nvPicPr>
          <p:blipFill rotWithShape="1">
            <a:blip r:embed="rId11">
              <a:alphaModFix/>
            </a:blip>
            <a:srcRect b="30074"/>
            <a:stretch/>
          </p:blipFill>
          <p:spPr>
            <a:xfrm rot="5399997">
              <a:off x="4240888" y="6912363"/>
              <a:ext cx="171825" cy="627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96" name="Google Shape;96;g23dc7827342_0_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73840" y="30244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3dc7827342_0_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4228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230998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51701" y="67900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499455" y="463491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62551" y="2481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499455" y="24858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21195" y="57251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3dc7827342_0_4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3dc7827342_0_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3dc7827342_0_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3dc7827342_0_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3dc7827342_0_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3dc7827342_0_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dc7827342_0_4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3dc7827342_0_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3dc7827342_0_49"/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176;g23dc7827342_0_149">
            <a:extLst>
              <a:ext uri="{FF2B5EF4-FFF2-40B4-BE49-F238E27FC236}">
                <a16:creationId xmlns:a16="http://schemas.microsoft.com/office/drawing/2014/main" id="{6768CDAE-D45D-D1DA-9F9C-40816BA19206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4195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28;p1"/>
          <p:cNvSpPr txBox="1"/>
          <p:nvPr/>
        </p:nvSpPr>
        <p:spPr>
          <a:xfrm>
            <a:off x="6404195" y="5650882"/>
            <a:ext cx="3180616" cy="147728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</a:t>
            </a:r>
            <a:r>
              <a:rPr lang="hu-HU" sz="15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Ici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Pici című dalt!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és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kártyák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g23dc7827342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9166" y="35607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3dc7827342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9891" y="35607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3dc7827342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1091" y="35607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12097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7729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454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9179" y="19531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9904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0629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12097" y="24886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27139" y="2482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6339" y="2482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69639" y="2482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8364" y="24873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0614" y="2482772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5" name="Google Shape;135;g23dc7827342_0_98"/>
          <p:cNvGrpSpPr/>
          <p:nvPr/>
        </p:nvGrpSpPr>
        <p:grpSpPr>
          <a:xfrm>
            <a:off x="2918536" y="5602843"/>
            <a:ext cx="1217755" cy="720000"/>
            <a:chOff x="2948414" y="5087617"/>
            <a:chExt cx="1217755" cy="720000"/>
          </a:xfrm>
        </p:grpSpPr>
        <p:pic>
          <p:nvPicPr>
            <p:cNvPr id="136" name="Google Shape;136;g23dc7827342_0_98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948414" y="5213622"/>
              <a:ext cx="468000" cy="46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7" name="Google Shape;137;g23dc7827342_0_98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3518170" y="5213621"/>
              <a:ext cx="396000" cy="46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g23dc7827342_0_98"/>
            <p:cNvPicPr preferRelativeResize="0"/>
            <p:nvPr/>
          </p:nvPicPr>
          <p:blipFill rotWithShape="1">
            <a:blip r:embed="rId7">
              <a:alphaModFix/>
            </a:blip>
            <a:srcRect b="30074"/>
            <a:stretch/>
          </p:blipFill>
          <p:spPr>
            <a:xfrm>
              <a:off x="3914169" y="5087617"/>
              <a:ext cx="252000" cy="720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9" name="Google Shape;139;g23dc7827342_0_98"/>
          <p:cNvSpPr txBox="1"/>
          <p:nvPr/>
        </p:nvSpPr>
        <p:spPr>
          <a:xfrm>
            <a:off x="1558825" y="5829725"/>
            <a:ext cx="1217700" cy="35775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dirty="0" smtClean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START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141" name="Google Shape;141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6465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0620" y="3024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9595" y="3024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3145" y="3024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4170" y="3024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31104" y="301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11476" y="301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dc7827342_0_9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8864" y="41032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dc7827342_0_9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499889" y="41032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dc7827342_0_9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71389" y="4093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3dc7827342_0_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20620" y="5182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3dc7827342_0_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1645" y="5182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3dc7827342_0_9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920615" y="46381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3dc7827342_0_9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501640" y="46381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dc7827342_0_9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073140" y="46382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3dc7827342_0_9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3dc7827342_0_9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3dc7827342_0_9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3dc7827342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dc7827342_0_9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dc7827342_0_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dc7827342_0_9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3dc7827342_0_9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3dc7827342_0_98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141;p3"/>
          <p:cNvSpPr txBox="1"/>
          <p:nvPr/>
        </p:nvSpPr>
        <p:spPr>
          <a:xfrm>
            <a:off x="7715322" y="2656223"/>
            <a:ext cx="1791502" cy="332394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</a:t>
            </a:r>
            <a:r>
              <a:rPr lang="hu-HU" sz="15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Ici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Pici című dalt!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és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kártyák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teljesítéshez ezeket a kártyákat használd fel!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g23dc7827342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3379" y="2474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dc7827342_0_1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020" y="19395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3dc7827342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3029" y="24819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3dc7827342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4195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3dc7827342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4216" y="35649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3dc7827342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7404" y="356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dc7827342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62541" y="3014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3dc7827342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0314" y="24745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3dc7827342_0_1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195" y="57263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3dc7827342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1708" y="67805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3dc7827342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4214" y="24855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3dc7827342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7039" y="46360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3dc7827342_0_1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998" y="3016823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8" name="Google Shape;198;g23dc7827342_0_149"/>
          <p:cNvGrpSpPr/>
          <p:nvPr/>
        </p:nvGrpSpPr>
        <p:grpSpPr>
          <a:xfrm>
            <a:off x="3436825" y="6796363"/>
            <a:ext cx="627500" cy="531525"/>
            <a:chOff x="4013050" y="6780500"/>
            <a:chExt cx="627500" cy="531525"/>
          </a:xfrm>
        </p:grpSpPr>
        <p:pic>
          <p:nvPicPr>
            <p:cNvPr id="199" name="Google Shape;199;g23dc7827342_0_149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 rot="5399992">
              <a:off x="4112537" y="6713388"/>
              <a:ext cx="359700" cy="4939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0" name="Google Shape;200;g23dc7827342_0_149"/>
            <p:cNvPicPr preferRelativeResize="0"/>
            <p:nvPr/>
          </p:nvPicPr>
          <p:blipFill rotWithShape="1">
            <a:blip r:embed="rId10">
              <a:alphaModFix/>
            </a:blip>
            <a:srcRect b="30074"/>
            <a:stretch/>
          </p:blipFill>
          <p:spPr>
            <a:xfrm rot="5399997">
              <a:off x="4240888" y="6912363"/>
              <a:ext cx="171825" cy="627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01" name="Google Shape;201;g23dc7827342_0_14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064315" y="301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3dc7827342_0_14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384228" y="19490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3dc7827342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1708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3dc7827342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30716" y="5185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3dc7827342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4214" y="14030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3dc7827342_0_1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dc7827342_0_14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3dc7827342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3dc7827342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3dc7827342_0_1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3dc7827342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3dc7827342_0_14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3dc7827342_0_1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3dc7827342_0_1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dc7827342_0_1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3dc7827342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dc7827342_0_149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91;g23dc7827342_0_49">
            <a:extLst>
              <a:ext uri="{FF2B5EF4-FFF2-40B4-BE49-F238E27FC236}">
                <a16:creationId xmlns:a16="http://schemas.microsoft.com/office/drawing/2014/main" id="{0EF4CD38-89D3-C9DA-F156-BAB396EB3122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499455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82;g23dc7827342_0_49">
            <a:extLst>
              <a:ext uri="{FF2B5EF4-FFF2-40B4-BE49-F238E27FC236}">
                <a16:creationId xmlns:a16="http://schemas.microsoft.com/office/drawing/2014/main" id="{057CFCC6-4C7E-7DDC-2972-F333A13972A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359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81;g23dc7827342_0_49">
            <a:extLst>
              <a:ext uri="{FF2B5EF4-FFF2-40B4-BE49-F238E27FC236}">
                <a16:creationId xmlns:a16="http://schemas.microsoft.com/office/drawing/2014/main" id="{2E42C464-5045-B2C1-CA8C-1099941FCA4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509" y="67805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79;g23dc7827342_0_49">
            <a:extLst>
              <a:ext uri="{FF2B5EF4-FFF2-40B4-BE49-F238E27FC236}">
                <a16:creationId xmlns:a16="http://schemas.microsoft.com/office/drawing/2014/main" id="{7BCEF766-0F8B-7E2B-D7FB-34FA5160D7BA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89930" y="30232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83;g23dc7827342_0_49">
            <a:extLst>
              <a:ext uri="{FF2B5EF4-FFF2-40B4-BE49-F238E27FC236}">
                <a16:creationId xmlns:a16="http://schemas.microsoft.com/office/drawing/2014/main" id="{7F31B404-48E3-AB93-29F7-98EF7DE924B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455" y="3564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86;g23dc7827342_0_49">
            <a:extLst>
              <a:ext uri="{FF2B5EF4-FFF2-40B4-BE49-F238E27FC236}">
                <a16:creationId xmlns:a16="http://schemas.microsoft.com/office/drawing/2014/main" id="{19F33D82-ADFF-689B-55C1-65558941EEF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6509" y="35714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75;g23dc7827342_0_49">
            <a:extLst>
              <a:ext uri="{FF2B5EF4-FFF2-40B4-BE49-F238E27FC236}">
                <a16:creationId xmlns:a16="http://schemas.microsoft.com/office/drawing/2014/main" id="{D274DCC2-BDA2-A1CB-E862-F6816C896A5C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6509" y="41023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76;g23dc7827342_0_49">
            <a:extLst>
              <a:ext uri="{FF2B5EF4-FFF2-40B4-BE49-F238E27FC236}">
                <a16:creationId xmlns:a16="http://schemas.microsoft.com/office/drawing/2014/main" id="{A49E2F68-56F2-2A06-F4F5-1F4E42812A6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9455" y="571925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0;g23dc7827342_0_49">
            <a:extLst>
              <a:ext uri="{FF2B5EF4-FFF2-40B4-BE49-F238E27FC236}">
                <a16:creationId xmlns:a16="http://schemas.microsoft.com/office/drawing/2014/main" id="{38D014C8-52D0-DDD4-636E-02A78E94AFD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1212" y="51773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87;g23dc7827342_0_49">
            <a:extLst>
              <a:ext uri="{FF2B5EF4-FFF2-40B4-BE49-F238E27FC236}">
                <a16:creationId xmlns:a16="http://schemas.microsoft.com/office/drawing/2014/main" id="{0699D306-731A-E381-7616-DFE2F5A2E88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7750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78;g23dc7827342_0_49">
            <a:extLst>
              <a:ext uri="{FF2B5EF4-FFF2-40B4-BE49-F238E27FC236}">
                <a16:creationId xmlns:a16="http://schemas.microsoft.com/office/drawing/2014/main" id="{B409307A-DEE2-8ABC-E0E5-7AFCA5EF7662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797864" y="30149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92;g23dc7827342_0_49">
            <a:extLst>
              <a:ext uri="{FF2B5EF4-FFF2-40B4-BE49-F238E27FC236}">
                <a16:creationId xmlns:a16="http://schemas.microsoft.com/office/drawing/2014/main" id="{013DA4AC-7A43-D737-5CEA-49A941C5A53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337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230;p5"/>
          <p:cNvSpPr txBox="1"/>
          <p:nvPr/>
        </p:nvSpPr>
        <p:spPr>
          <a:xfrm>
            <a:off x="6041404" y="4875413"/>
            <a:ext cx="3475792" cy="216978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</a:t>
            </a:r>
            <a:r>
              <a:rPr lang="hu-HU" sz="1500" dirty="0" smtClean="0"/>
              <a:t>az </a:t>
            </a:r>
            <a:r>
              <a:rPr lang="hu-HU" sz="1500" dirty="0" err="1" smtClean="0"/>
              <a:t>Ici</a:t>
            </a:r>
            <a:r>
              <a:rPr lang="hu-HU" sz="1500" dirty="0" smtClean="0"/>
              <a:t> Pici című dalt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azokat a kártyákat, amik rossz helyen vannak és tedd a helyére!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és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kártyák jelentését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Google Shape;223;g23dc7827342_0_1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3854" y="2474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3dc7827342_0_1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62554" y="24819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3dc7827342_0_1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4214" y="13967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3dc7827342_0_1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7389" y="30149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3dc7827342_0_19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62541" y="3014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3dc7827342_0_1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0314" y="24745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3dc7827342_0_19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195" y="57263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23dc7827342_0_19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195" y="5185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3dc7827342_0_1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4214" y="24855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3dc7827342_0_1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1708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3dc7827342_0_1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7039" y="4636022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7" name="Google Shape;247;g23dc7827342_0_198"/>
          <p:cNvGrpSpPr/>
          <p:nvPr/>
        </p:nvGrpSpPr>
        <p:grpSpPr>
          <a:xfrm>
            <a:off x="3436825" y="6796363"/>
            <a:ext cx="627500" cy="531525"/>
            <a:chOff x="4013050" y="6780500"/>
            <a:chExt cx="627500" cy="531525"/>
          </a:xfrm>
        </p:grpSpPr>
        <p:pic>
          <p:nvPicPr>
            <p:cNvPr id="248" name="Google Shape;248;g23dc7827342_0_198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 rot="5399992">
              <a:off x="4112537" y="6713388"/>
              <a:ext cx="359700" cy="4939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9" name="Google Shape;249;g23dc7827342_0_198"/>
            <p:cNvPicPr preferRelativeResize="0"/>
            <p:nvPr/>
          </p:nvPicPr>
          <p:blipFill rotWithShape="1">
            <a:blip r:embed="rId9">
              <a:alphaModFix/>
            </a:blip>
            <a:srcRect b="30074"/>
            <a:stretch/>
          </p:blipFill>
          <p:spPr>
            <a:xfrm rot="5399997">
              <a:off x="4240888" y="6912363"/>
              <a:ext cx="171825" cy="627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50" name="Google Shape;250;g23dc7827342_0_1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83365" y="301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23dc7827342_0_1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4228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23dc7827342_0_1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7389" y="35648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23dc7827342_0_1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6509" y="41036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3dc7827342_0_19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4216" y="35648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3dc7827342_0_19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62545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3dc7827342_0_19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3dc7827342_0_19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3dc7827342_0_1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3dc7827342_0_19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3dc7827342_0_19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3dc7827342_0_1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3dc7827342_0_1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3dc7827342_0_19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3dc7827342_0_19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3dc7827342_0_1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3dc7827342_0_1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3dc7827342_0_198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91;g23dc7827342_0_49">
            <a:extLst>
              <a:ext uri="{FF2B5EF4-FFF2-40B4-BE49-F238E27FC236}">
                <a16:creationId xmlns:a16="http://schemas.microsoft.com/office/drawing/2014/main" id="{FF080CDD-1C76-4F8B-7899-A077F46A3580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499455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82;g23dc7827342_0_49">
            <a:extLst>
              <a:ext uri="{FF2B5EF4-FFF2-40B4-BE49-F238E27FC236}">
                <a16:creationId xmlns:a16="http://schemas.microsoft.com/office/drawing/2014/main" id="{3AFDF133-0628-2676-4ABB-3D748B0BF133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081359" y="62661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81;g23dc7827342_0_49">
            <a:extLst>
              <a:ext uri="{FF2B5EF4-FFF2-40B4-BE49-F238E27FC236}">
                <a16:creationId xmlns:a16="http://schemas.microsoft.com/office/drawing/2014/main" id="{E3B658E3-6314-2F10-A44F-01A5B8ED1E2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509" y="67805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92;g23dc7827342_0_149">
            <a:extLst>
              <a:ext uri="{FF2B5EF4-FFF2-40B4-BE49-F238E27FC236}">
                <a16:creationId xmlns:a16="http://schemas.microsoft.com/office/drawing/2014/main" id="{1C72D99F-5340-F18D-9A66-C9BB8C0F68A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1708" y="67900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80;g23dc7827342_0_49">
            <a:extLst>
              <a:ext uri="{FF2B5EF4-FFF2-40B4-BE49-F238E27FC236}">
                <a16:creationId xmlns:a16="http://schemas.microsoft.com/office/drawing/2014/main" id="{C125C736-E223-D3EE-C594-6100C69A0F5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1212" y="51773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6;g23dc7827342_0_49">
            <a:extLst>
              <a:ext uri="{FF2B5EF4-FFF2-40B4-BE49-F238E27FC236}">
                <a16:creationId xmlns:a16="http://schemas.microsoft.com/office/drawing/2014/main" id="{8A6DA268-2D46-0D40-6670-B2890B14B83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8980" y="571925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6;g23dc7827342_0_49">
            <a:extLst>
              <a:ext uri="{FF2B5EF4-FFF2-40B4-BE49-F238E27FC236}">
                <a16:creationId xmlns:a16="http://schemas.microsoft.com/office/drawing/2014/main" id="{BDC4E7D1-710E-ACF5-073A-DC8134F4E67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6034" y="35619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83;g23dc7827342_0_49">
            <a:extLst>
              <a:ext uri="{FF2B5EF4-FFF2-40B4-BE49-F238E27FC236}">
                <a16:creationId xmlns:a16="http://schemas.microsoft.com/office/drawing/2014/main" id="{FB93DCEC-CD4E-2D0A-30AA-7FA97B3ECEC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455" y="3564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79;g23dc7827342_0_49">
            <a:extLst>
              <a:ext uri="{FF2B5EF4-FFF2-40B4-BE49-F238E27FC236}">
                <a16:creationId xmlns:a16="http://schemas.microsoft.com/office/drawing/2014/main" id="{50208AAB-F057-9BA1-2363-14822319A0B9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499455" y="30232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87;g23dc7827342_0_49">
            <a:extLst>
              <a:ext uri="{FF2B5EF4-FFF2-40B4-BE49-F238E27FC236}">
                <a16:creationId xmlns:a16="http://schemas.microsoft.com/office/drawing/2014/main" id="{32AA84C1-DA17-D04C-A8C7-7414CE15F8FF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657750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96;g23dc7827342_0_149">
            <a:extLst>
              <a:ext uri="{FF2B5EF4-FFF2-40B4-BE49-F238E27FC236}">
                <a16:creationId xmlns:a16="http://schemas.microsoft.com/office/drawing/2014/main" id="{A2027679-2EB1-123C-37D1-49EDE63F3844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230998" y="30168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76;g23dc7827342_0_149">
            <a:extLst>
              <a:ext uri="{FF2B5EF4-FFF2-40B4-BE49-F238E27FC236}">
                <a16:creationId xmlns:a16="http://schemas.microsoft.com/office/drawing/2014/main" id="{B944E9E5-EDC4-459B-5933-6115423E3EC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4195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92;g23dc7827342_0_49">
            <a:extLst>
              <a:ext uri="{FF2B5EF4-FFF2-40B4-BE49-F238E27FC236}">
                <a16:creationId xmlns:a16="http://schemas.microsoft.com/office/drawing/2014/main" id="{28EB1FA3-98FC-5087-8901-3216A7AF5075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31337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230;p5"/>
          <p:cNvSpPr txBox="1"/>
          <p:nvPr/>
        </p:nvSpPr>
        <p:spPr>
          <a:xfrm>
            <a:off x="6041404" y="4875413"/>
            <a:ext cx="3475792" cy="216978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</a:t>
            </a:r>
            <a:r>
              <a:rPr lang="hu-HU" sz="1500" dirty="0" smtClean="0"/>
              <a:t>az </a:t>
            </a:r>
            <a:r>
              <a:rPr lang="hu-HU" sz="1500" dirty="0" err="1" smtClean="0"/>
              <a:t>Ici</a:t>
            </a:r>
            <a:r>
              <a:rPr lang="hu-HU" sz="1500" dirty="0" smtClean="0"/>
              <a:t> Pici című dalt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azokat a kártyákat, amik rossz helyen vannak és tedd a helyére!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</a:t>
            </a:r>
            <a:r>
              <a:rPr lang="hu-HU" sz="1500" dirty="0" smtClean="0"/>
              <a:t>és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kártyák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g23dc7827342_0_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3854" y="2474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3dc7827342_0_2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020" y="19395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23dc7827342_0_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62554" y="24819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3dc7827342_0_2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4216" y="35649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g23dc7827342_0_2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4214" y="13967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g23dc7827342_0_2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7389" y="30149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3dc7827342_0_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7404" y="356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3dc7827342_0_2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3016" y="3014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3dc7827342_0_2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500314" y="24840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3dc7827342_0_2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1195" y="57358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23dc7827342_0_2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1670" y="5185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3dc7827342_0_2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74689" y="24855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3dc7827342_0_2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07039" y="4636022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02" name="Google Shape;302;g23dc7827342_0_247"/>
          <p:cNvGrpSpPr/>
          <p:nvPr/>
        </p:nvGrpSpPr>
        <p:grpSpPr>
          <a:xfrm>
            <a:off x="3436825" y="6786838"/>
            <a:ext cx="627500" cy="531525"/>
            <a:chOff x="4013050" y="6780500"/>
            <a:chExt cx="627500" cy="531525"/>
          </a:xfrm>
        </p:grpSpPr>
        <p:pic>
          <p:nvPicPr>
            <p:cNvPr id="303" name="Google Shape;303;g23dc7827342_0_247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 rot="5399992">
              <a:off x="4112537" y="6713388"/>
              <a:ext cx="359700" cy="4939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4" name="Google Shape;304;g23dc7827342_0_247"/>
            <p:cNvPicPr preferRelativeResize="0"/>
            <p:nvPr/>
          </p:nvPicPr>
          <p:blipFill rotWithShape="1">
            <a:blip r:embed="rId10">
              <a:alphaModFix/>
            </a:blip>
            <a:srcRect b="30074"/>
            <a:stretch/>
          </p:blipFill>
          <p:spPr>
            <a:xfrm rot="5399997">
              <a:off x="4240888" y="6912363"/>
              <a:ext cx="171825" cy="627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05" name="Google Shape;305;g23dc7827342_0_2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073840" y="301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3dc7827342_0_2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384228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23dc7827342_0_24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23dc7827342_0_24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23dc7827342_0_2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23dc7827342_0_2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3dc7827342_0_2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23dc7827342_0_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23dc7827342_0_2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23dc7827342_0_2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g23dc7827342_0_2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23dc7827342_0_24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23dc7827342_0_2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g23dc7827342_0_247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91;g23dc7827342_0_49">
            <a:extLst>
              <a:ext uri="{FF2B5EF4-FFF2-40B4-BE49-F238E27FC236}">
                <a16:creationId xmlns:a16="http://schemas.microsoft.com/office/drawing/2014/main" id="{B4996270-5BD9-D798-D1F6-30812565EECC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499455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82;g23dc7827342_0_49">
            <a:extLst>
              <a:ext uri="{FF2B5EF4-FFF2-40B4-BE49-F238E27FC236}">
                <a16:creationId xmlns:a16="http://schemas.microsoft.com/office/drawing/2014/main" id="{FF7AA602-EF12-E8C0-B176-B2DFE17E1DD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359" y="62661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242;g23dc7827342_0_198">
            <a:extLst>
              <a:ext uri="{FF2B5EF4-FFF2-40B4-BE49-F238E27FC236}">
                <a16:creationId xmlns:a16="http://schemas.microsoft.com/office/drawing/2014/main" id="{1A4156CE-0F28-1597-060A-3540FD481B6C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61233" y="62661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81;g23dc7827342_0_49">
            <a:extLst>
              <a:ext uri="{FF2B5EF4-FFF2-40B4-BE49-F238E27FC236}">
                <a16:creationId xmlns:a16="http://schemas.microsoft.com/office/drawing/2014/main" id="{F4601B41-63C4-1DA3-F767-8E12C3129697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6509" y="67805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92;g23dc7827342_0_149">
            <a:extLst>
              <a:ext uri="{FF2B5EF4-FFF2-40B4-BE49-F238E27FC236}">
                <a16:creationId xmlns:a16="http://schemas.microsoft.com/office/drawing/2014/main" id="{A2F1B38E-AD58-95BA-B08F-43228BB6F69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1708" y="67900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80;g23dc7827342_0_49">
            <a:extLst>
              <a:ext uri="{FF2B5EF4-FFF2-40B4-BE49-F238E27FC236}">
                <a16:creationId xmlns:a16="http://schemas.microsoft.com/office/drawing/2014/main" id="{FCCB6FBC-3E9E-8368-46B2-C4F5721DDD1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1212" y="51773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76;g23dc7827342_0_49">
            <a:extLst>
              <a:ext uri="{FF2B5EF4-FFF2-40B4-BE49-F238E27FC236}">
                <a16:creationId xmlns:a16="http://schemas.microsoft.com/office/drawing/2014/main" id="{4F49AC81-FA99-3C87-F4CE-89AAD2F6B22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9455" y="571925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75;g23dc7827342_0_49">
            <a:extLst>
              <a:ext uri="{FF2B5EF4-FFF2-40B4-BE49-F238E27FC236}">
                <a16:creationId xmlns:a16="http://schemas.microsoft.com/office/drawing/2014/main" id="{6699BF0A-4B1D-2D99-AEF9-536BBC30AA6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509" y="41023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6;g23dc7827342_0_49">
            <a:extLst>
              <a:ext uri="{FF2B5EF4-FFF2-40B4-BE49-F238E27FC236}">
                <a16:creationId xmlns:a16="http://schemas.microsoft.com/office/drawing/2014/main" id="{9856F7CB-7598-CFD9-1A97-C218EFBA63B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6034" y="35619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83;g23dc7827342_0_49">
            <a:extLst>
              <a:ext uri="{FF2B5EF4-FFF2-40B4-BE49-F238E27FC236}">
                <a16:creationId xmlns:a16="http://schemas.microsoft.com/office/drawing/2014/main" id="{254A0C6F-FED8-4182-0D1D-C6C6DD51DA85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9455" y="3564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79;g23dc7827342_0_49">
            <a:extLst>
              <a:ext uri="{FF2B5EF4-FFF2-40B4-BE49-F238E27FC236}">
                <a16:creationId xmlns:a16="http://schemas.microsoft.com/office/drawing/2014/main" id="{03DED8C7-30EC-F211-7202-33A956B9030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9455" y="30232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87;g23dc7827342_0_49">
            <a:extLst>
              <a:ext uri="{FF2B5EF4-FFF2-40B4-BE49-F238E27FC236}">
                <a16:creationId xmlns:a16="http://schemas.microsoft.com/office/drawing/2014/main" id="{6E3D96D2-5259-CCFB-EE61-F6658DDA8EFA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7750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96;g23dc7827342_0_149">
            <a:extLst>
              <a:ext uri="{FF2B5EF4-FFF2-40B4-BE49-F238E27FC236}">
                <a16:creationId xmlns:a16="http://schemas.microsoft.com/office/drawing/2014/main" id="{45220858-BAAA-8649-30F2-76EA5480DAF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998" y="30168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76;g23dc7827342_0_149">
            <a:extLst>
              <a:ext uri="{FF2B5EF4-FFF2-40B4-BE49-F238E27FC236}">
                <a16:creationId xmlns:a16="http://schemas.microsoft.com/office/drawing/2014/main" id="{B342057D-B0C2-9D3B-8557-2D0EED1F414B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4195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92;g23dc7827342_0_49">
            <a:extLst>
              <a:ext uri="{FF2B5EF4-FFF2-40B4-BE49-F238E27FC236}">
                <a16:creationId xmlns:a16="http://schemas.microsoft.com/office/drawing/2014/main" id="{D58768DD-C017-4A7F-ABA0-084E53E5593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337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28;p1"/>
          <p:cNvSpPr txBox="1"/>
          <p:nvPr/>
        </p:nvSpPr>
        <p:spPr>
          <a:xfrm>
            <a:off x="6780139" y="5245874"/>
            <a:ext cx="2842359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</a:t>
            </a:r>
            <a:r>
              <a:rPr lang="hu-HU" sz="15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Ici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Pici című dalt.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hangját és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kártyák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274;p6"/>
          <p:cNvSpPr txBox="1"/>
          <p:nvPr/>
        </p:nvSpPr>
        <p:spPr>
          <a:xfrm>
            <a:off x="6780734" y="4716133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216</Words>
  <Application>Microsoft Office PowerPoint</Application>
  <PresentationFormat>Egyéni</PresentationFormat>
  <Paragraphs>23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Roboto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Hulik Ádám</cp:lastModifiedBy>
  <cp:revision>5</cp:revision>
  <dcterms:modified xsi:type="dcterms:W3CDTF">2023-06-27T13:51:53Z</dcterms:modified>
</cp:coreProperties>
</file>