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58400" cy="7772400"/>
  <p:notesSz cx="6858000" cy="9945688"/>
  <p:embeddedFontLst>
    <p:embeddedFont>
      <p:font typeface="Montserrat" panose="020B0604020202020204" charset="-18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OCvVNMxRkNlRUco5XbMKcKSZM+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iia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32FB09-E083-48B6-B95F-7E119D8E6A80}">
  <a:tblStyle styleId="{9B32FB09-E083-48B6-B95F-7E119D8E6A8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 snapToGrid="0" snapToObjects="1">
      <p:cViewPr varScale="1">
        <p:scale>
          <a:sx n="76" d="100"/>
          <a:sy n="76" d="100"/>
        </p:scale>
        <p:origin x="16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24T23:05:04.340" idx="1">
    <p:pos x="6000" y="0"/>
    <p:text>long story 1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v4Hdjio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24T23:05:14.321" idx="2">
    <p:pos x="6000" y="0"/>
    <p:text>long story 2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v4Hdjis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24T23:05:28.998" idx="3">
    <p:pos x="6000" y="0"/>
    <p:text>long story 3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v4Hdjiw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24T23:05:40.946" idx="4">
    <p:pos x="6000" y="0"/>
    <p:text>long story 4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v4Hdji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37448b787a_0_1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1" name="Google Shape;31;g237448b787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3961df82fe_0_27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g23961df82fe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3961df82fe_0_307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9" name="Google Shape;349;g23961df82fe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3961df82fe_0_338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0" name="Google Shape;380;g23961df82fe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37448b787a_0_20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2" name="Google Shape;412;g237448b787a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3961df82fe_0_379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9" name="Google Shape;439;g23961df82fe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37448b787a_0_27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6" name="Google Shape;476;g237448b787a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37448b787a_0_24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3" name="Google Shape;513;g237448b787a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7448b787a_0_5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g237448b787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38a6e640e6_0_109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g238a6e640e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37448b787a_0_8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g237448b787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961df82fe_0_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23961df82f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3961df82fe_0_7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g23961df82f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3961df82fe_0_10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g23961df82f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961df82fe_0_14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23961df82fe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3961df82fe_0_22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g23961df82fe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x8 Grid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56550" y="457200"/>
            <a:ext cx="6857999" cy="6857999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Google Shape;9;p7"/>
          <p:cNvSpPr txBox="1"/>
          <p:nvPr/>
        </p:nvSpPr>
        <p:spPr>
          <a:xfrm>
            <a:off x="187161" y="317384"/>
            <a:ext cx="247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0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Make your own</a:t>
            </a:r>
            <a:endParaRPr sz="1700" b="0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1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indi Challenge Card</a:t>
            </a:r>
            <a:endParaRPr sz="1700" b="1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Google Shape;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6157" y="6552392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438" y="6907355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7"/>
          <p:cNvGrpSpPr/>
          <p:nvPr/>
        </p:nvGrpSpPr>
        <p:grpSpPr>
          <a:xfrm>
            <a:off x="1921303" y="7205172"/>
            <a:ext cx="783537" cy="475397"/>
            <a:chOff x="0" y="7190319"/>
            <a:chExt cx="737118" cy="488773"/>
          </a:xfrm>
        </p:grpSpPr>
        <p:sp>
          <p:nvSpPr>
            <p:cNvPr id="13" name="Google Shape;13;p7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4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>
  <p:cSld name="1_Large Grid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88" y="224113"/>
            <a:ext cx="9144003" cy="7324167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" name="Google Shape;1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3758" y="6774064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975" y="7384823"/>
            <a:ext cx="1641233" cy="373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9"/>
          <p:cNvGrpSpPr/>
          <p:nvPr/>
        </p:nvGrpSpPr>
        <p:grpSpPr>
          <a:xfrm>
            <a:off x="65419" y="7174420"/>
            <a:ext cx="783537" cy="475397"/>
            <a:chOff x="0" y="7190319"/>
            <a:chExt cx="737118" cy="488773"/>
          </a:xfrm>
        </p:grpSpPr>
        <p:sp>
          <p:nvSpPr>
            <p:cNvPr id="20" name="Google Shape;20;p9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21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oogle Shape;23;p8"/>
          <p:cNvGraphicFramePr/>
          <p:nvPr/>
        </p:nvGraphicFramePr>
        <p:xfrm>
          <a:off x="1429200" y="286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{9B32FB09-E083-48B6-B95F-7E119D8E6A80}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4" name="Google Shape;2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5431" y="6833420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29795" y="5545280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8"/>
          <p:cNvGrpSpPr/>
          <p:nvPr/>
        </p:nvGrpSpPr>
        <p:grpSpPr>
          <a:xfrm rot="-5400000">
            <a:off x="8891361" y="4040270"/>
            <a:ext cx="783537" cy="475397"/>
            <a:chOff x="0" y="7190319"/>
            <a:chExt cx="737118" cy="488773"/>
          </a:xfrm>
        </p:grpSpPr>
        <p:sp>
          <p:nvSpPr>
            <p:cNvPr id="27" name="Google Shape;27;p8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" name="Google Shape;28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/>
        </p:nvSpPr>
        <p:spPr>
          <a:xfrm>
            <a:off x="1123025" y="1302050"/>
            <a:ext cx="734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g"/><Relationship Id="rId20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18" Type="http://schemas.openxmlformats.org/officeDocument/2006/relationships/image" Target="../media/image33.png"/><Relationship Id="rId3" Type="http://schemas.openxmlformats.org/officeDocument/2006/relationships/image" Target="../media/image6.png"/><Relationship Id="rId21" Type="http://schemas.openxmlformats.org/officeDocument/2006/relationships/image" Target="../media/image28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30.png"/><Relationship Id="rId10" Type="http://schemas.openxmlformats.org/officeDocument/2006/relationships/image" Target="../media/image13.png"/><Relationship Id="rId19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comments" Target="../comments/commen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18" Type="http://schemas.openxmlformats.org/officeDocument/2006/relationships/image" Target="../media/image33.png"/><Relationship Id="rId3" Type="http://schemas.openxmlformats.org/officeDocument/2006/relationships/image" Target="../media/image6.png"/><Relationship Id="rId21" Type="http://schemas.openxmlformats.org/officeDocument/2006/relationships/image" Target="../media/image30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18" Type="http://schemas.openxmlformats.org/officeDocument/2006/relationships/image" Target="../media/image33.png"/><Relationship Id="rId3" Type="http://schemas.openxmlformats.org/officeDocument/2006/relationships/image" Target="../media/image6.png"/><Relationship Id="rId21" Type="http://schemas.openxmlformats.org/officeDocument/2006/relationships/image" Target="../media/image30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18" Type="http://schemas.openxmlformats.org/officeDocument/2006/relationships/image" Target="../media/image35.png"/><Relationship Id="rId3" Type="http://schemas.openxmlformats.org/officeDocument/2006/relationships/image" Target="../media/image6.png"/><Relationship Id="rId21" Type="http://schemas.openxmlformats.org/officeDocument/2006/relationships/image" Target="../media/image30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8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3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20" Type="http://schemas.openxmlformats.org/officeDocument/2006/relationships/comments" Target="../comments/commen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3.png"/><Relationship Id="rId10" Type="http://schemas.openxmlformats.org/officeDocument/2006/relationships/image" Target="../media/image13.png"/><Relationship Id="rId19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8.png"/><Relationship Id="rId10" Type="http://schemas.openxmlformats.org/officeDocument/2006/relationships/image" Target="../media/image13.png"/><Relationship Id="rId19" Type="http://schemas.openxmlformats.org/officeDocument/2006/relationships/comments" Target="../comments/comment3.xm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g237448b787a_0_1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237448b787a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g237448b787a_0_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g237448b787a_0_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g237448b787a_0_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g237448b787a_0_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g237448b787a_0_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g237448b787a_0_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g237448b787a_0_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g237448b787a_0_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37448b787a_0_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g237448b787a_0_16"/>
          <p:cNvSpPr txBox="1"/>
          <p:nvPr/>
        </p:nvSpPr>
        <p:spPr>
          <a:xfrm>
            <a:off x="95943" y="5093854"/>
            <a:ext cx="2582100" cy="126184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b="1" dirty="0"/>
              <a:t>Kihívás: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/>
              <a:t>Kövesse Don Quijote kalandjainak történetét időrendi sorrendben, és </a:t>
            </a:r>
            <a:r>
              <a:rPr lang="hu-HU" dirty="0" err="1"/>
              <a:t>gyűjtse</a:t>
            </a:r>
            <a:r>
              <a:rPr lang="hu-HU" dirty="0"/>
              <a:t> össze az összes ikont.</a:t>
            </a:r>
            <a:endParaRPr dirty="0"/>
          </a:p>
        </p:txBody>
      </p:sp>
      <p:pic>
        <p:nvPicPr>
          <p:cNvPr id="45" name="Google Shape;45;g237448b787a_0_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g237448b787a_0_16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47" y="491353"/>
            <a:ext cx="49376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g237448b787a_0_16"/>
          <p:cNvPicPr preferRelativeResize="0"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78" y="3055433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g237448b787a_0_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7674" y="51224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g237448b787a_0_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3528686" y="54898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g237448b787a_0_1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5400000">
            <a:off x="4270875" y="689950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237448b787a_0_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21721" y="13724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83" y="3917405"/>
            <a:ext cx="535425" cy="792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54" y="6523215"/>
            <a:ext cx="792000" cy="679394"/>
          </a:xfrm>
          <a:prstGeom prst="rect">
            <a:avLst/>
          </a:prstGeom>
        </p:spPr>
      </p:pic>
      <p:pic>
        <p:nvPicPr>
          <p:cNvPr id="28" name="Google Shape;46;g237448b787a_0_16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99" y="2212896"/>
            <a:ext cx="49376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96" y="4838699"/>
            <a:ext cx="792000" cy="6529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23961df82fe_0_27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3961df82fe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23961df82fe_0_2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23961df82fe_0_2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3961df82fe_0_2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23961df82fe_0_27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23961df82fe_0_27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23961df82fe_0_27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23961df82fe_0_27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23961df82fe_0_27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3961df82fe_0_27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23961df82fe_0_276"/>
          <p:cNvSpPr txBox="1"/>
          <p:nvPr/>
        </p:nvSpPr>
        <p:spPr>
          <a:xfrm>
            <a:off x="95943" y="5093854"/>
            <a:ext cx="2582100" cy="126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b="1">
                <a:solidFill>
                  <a:schemeClr val="dk1"/>
                </a:solidFill>
              </a:rPr>
              <a:t>Kihívás: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Kövesse Don Quijote kalandjainak történetét időrendi sorrendben, és gyűjtse össze az összes ikont.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332" name="Google Shape;332;g23961df82fe_0_27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23961df82fe_0_27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719022" y="22806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23961df82fe_0_27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2887427">
            <a:off x="5328075" y="3218525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23961df82fe_0_27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39913" y="4790525"/>
            <a:ext cx="749800" cy="73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23961df82fe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8320" y="65033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23961df82fe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2245" y="47849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23961df82fe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2145" y="47849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23961df82fe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2245" y="5266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23961df82fe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0545" y="5266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23961df82fe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4995" y="65033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315;g23961df82fe_0_221">
            <a:extLst>
              <a:ext uri="{FF2B5EF4-FFF2-40B4-BE49-F238E27FC236}">
                <a16:creationId xmlns:a16="http://schemas.microsoft.com/office/drawing/2014/main" id="{5BD86F60-531B-454A-99A1-3FEA2D49E6B5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00813" y="1340952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11;g23961df82fe_0_221">
            <a:extLst>
              <a:ext uri="{FF2B5EF4-FFF2-40B4-BE49-F238E27FC236}">
                <a16:creationId xmlns:a16="http://schemas.microsoft.com/office/drawing/2014/main" id="{F50D8262-C1E7-954A-A617-C21579FA5F77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05988" y="1380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3;g23961df82fe_0_221">
            <a:extLst>
              <a:ext uri="{FF2B5EF4-FFF2-40B4-BE49-F238E27FC236}">
                <a16:creationId xmlns:a16="http://schemas.microsoft.com/office/drawing/2014/main" id="{23CDC0F4-D98C-DE4C-8368-8E15045768FD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882086" y="3059031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08;g23961df82fe_0_221">
            <a:extLst>
              <a:ext uri="{FF2B5EF4-FFF2-40B4-BE49-F238E27FC236}">
                <a16:creationId xmlns:a16="http://schemas.microsoft.com/office/drawing/2014/main" id="{EC8CED01-6902-FF43-AA59-78E07714BD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4676" y="308012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12;g23961df82fe_0_221">
            <a:extLst>
              <a:ext uri="{FF2B5EF4-FFF2-40B4-BE49-F238E27FC236}">
                <a16:creationId xmlns:a16="http://schemas.microsoft.com/office/drawing/2014/main" id="{CAFFE12E-B63A-9548-BCA9-7F7E2F611478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11638" y="5660449"/>
            <a:ext cx="792000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g23961df82fe_0_307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23961df82fe_0_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23961df82fe_0_3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23961df82fe_0_3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23961df82fe_0_3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23961df82fe_0_30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23961df82fe_0_30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23961df82fe_0_30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23961df82fe_0_30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23961df82fe_0_30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23961df82fe_0_30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23961df82fe_0_307"/>
          <p:cNvSpPr txBox="1"/>
          <p:nvPr/>
        </p:nvSpPr>
        <p:spPr>
          <a:xfrm>
            <a:off x="95943" y="5093854"/>
            <a:ext cx="2582100" cy="126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b="1">
                <a:solidFill>
                  <a:schemeClr val="dk1"/>
                </a:solidFill>
              </a:rPr>
              <a:t>Kihívás: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Kövesse Don Quijote kalandjainak történetét időrendi sorrendben, és gyűjtse össze az összes ikont.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363" name="Google Shape;363;g23961df82fe_0_30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3961df82fe_0_30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719022" y="22806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23961df82fe_0_307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2887427">
            <a:off x="5328075" y="3193125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23961df82fe_0_30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39913" y="4790525"/>
            <a:ext cx="749800" cy="73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23961df82fe_0_3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02244" y="52662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23961df82fe_0_3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02244" y="47849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23961df82fe_0_3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5988" y="65163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3961df82fe_0_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2145" y="47849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23961df82fe_0_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2845" y="65163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23961df82fe_0_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2545" y="5266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315;g23961df82fe_0_221">
            <a:extLst>
              <a:ext uri="{FF2B5EF4-FFF2-40B4-BE49-F238E27FC236}">
                <a16:creationId xmlns:a16="http://schemas.microsoft.com/office/drawing/2014/main" id="{0C850DCF-DA3D-9B4E-88D4-C3C8E9C1632E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00813" y="1340952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11;g23961df82fe_0_221">
            <a:extLst>
              <a:ext uri="{FF2B5EF4-FFF2-40B4-BE49-F238E27FC236}">
                <a16:creationId xmlns:a16="http://schemas.microsoft.com/office/drawing/2014/main" id="{2DE7BE7E-CCD3-3142-9628-85B8692E091C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05988" y="1380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3;g23961df82fe_0_221">
            <a:extLst>
              <a:ext uri="{FF2B5EF4-FFF2-40B4-BE49-F238E27FC236}">
                <a16:creationId xmlns:a16="http://schemas.microsoft.com/office/drawing/2014/main" id="{BB230830-9E25-994D-8670-C2EA45EA8DD1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882086" y="3059031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08;g23961df82fe_0_221">
            <a:extLst>
              <a:ext uri="{FF2B5EF4-FFF2-40B4-BE49-F238E27FC236}">
                <a16:creationId xmlns:a16="http://schemas.microsoft.com/office/drawing/2014/main" id="{339689A1-A7FF-5841-8688-CE1B6FA26CA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4676" y="308012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12;g23961df82fe_0_221">
            <a:extLst>
              <a:ext uri="{FF2B5EF4-FFF2-40B4-BE49-F238E27FC236}">
                <a16:creationId xmlns:a16="http://schemas.microsoft.com/office/drawing/2014/main" id="{221CF5CF-49D5-C648-A299-F9BDC07EBA94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11638" y="5660449"/>
            <a:ext cx="792000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23961df82fe_0_338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23961df82fe_0_3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23961df82fe_0_3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23961df82fe_0_3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23961df82fe_0_3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23961df82fe_0_3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23961df82fe_0_3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23961df82fe_0_3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23961df82fe_0_3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23961df82fe_0_3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23961df82fe_0_3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23961df82fe_0_338"/>
          <p:cNvSpPr txBox="1"/>
          <p:nvPr/>
        </p:nvSpPr>
        <p:spPr>
          <a:xfrm>
            <a:off x="95943" y="5093854"/>
            <a:ext cx="2582100" cy="126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b="1">
                <a:solidFill>
                  <a:schemeClr val="dk1"/>
                </a:solidFill>
              </a:rPr>
              <a:t>Kihívás: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Kövesse Don Quijote kalandjainak történetét időrendi sorrendben, és gyűjtse össze az összes ikont.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394" name="Google Shape;394;g23961df82fe_0_33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23961df82fe_0_3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719022" y="22806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23961df82fe_0_338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2887427">
            <a:off x="5328075" y="3167725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23961df82fe_0_33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39913" y="4790525"/>
            <a:ext cx="749800" cy="73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23961df82fe_0_3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91528" y="5266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23961df82fe_0_3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02244" y="52662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23961df82fe_0_3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02244" y="47849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23961df82fe_0_3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72943" y="47849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23961df82fe_0_3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81194" y="6516348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23961df82fe_0_338"/>
          <p:cNvSpPr txBox="1"/>
          <p:nvPr/>
        </p:nvSpPr>
        <p:spPr>
          <a:xfrm>
            <a:off x="883126" y="4681533"/>
            <a:ext cx="100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u-HU" b="1">
                <a:solidFill>
                  <a:srgbClr val="FF0000"/>
                </a:solidFill>
              </a:rPr>
              <a:t>Megoldás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0" name="Google Shape;315;g23961df82fe_0_221">
            <a:extLst>
              <a:ext uri="{FF2B5EF4-FFF2-40B4-BE49-F238E27FC236}">
                <a16:creationId xmlns:a16="http://schemas.microsoft.com/office/drawing/2014/main" id="{D211FF05-E525-CC44-9CA9-F5CB8CE761A5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00813" y="1340952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1;g23961df82fe_0_221">
            <a:extLst>
              <a:ext uri="{FF2B5EF4-FFF2-40B4-BE49-F238E27FC236}">
                <a16:creationId xmlns:a16="http://schemas.microsoft.com/office/drawing/2014/main" id="{2D62F97A-6D81-454B-826C-E26ABE39DBC2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05988" y="1380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13;g23961df82fe_0_221">
            <a:extLst>
              <a:ext uri="{FF2B5EF4-FFF2-40B4-BE49-F238E27FC236}">
                <a16:creationId xmlns:a16="http://schemas.microsoft.com/office/drawing/2014/main" id="{1F504C57-F787-7043-AF3D-BB02718C032E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882086" y="3059031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08;g23961df82fe_0_221">
            <a:extLst>
              <a:ext uri="{FF2B5EF4-FFF2-40B4-BE49-F238E27FC236}">
                <a16:creationId xmlns:a16="http://schemas.microsoft.com/office/drawing/2014/main" id="{F43D8F79-2318-824F-8C18-3DC51C8FEE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4676" y="308012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12;g23961df82fe_0_221">
            <a:extLst>
              <a:ext uri="{FF2B5EF4-FFF2-40B4-BE49-F238E27FC236}">
                <a16:creationId xmlns:a16="http://schemas.microsoft.com/office/drawing/2014/main" id="{BA4ACB8B-7C4C-274F-B1FD-26FF5678AD46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11638" y="5660449"/>
            <a:ext cx="7920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74;g23961df82fe_0_307">
            <a:extLst>
              <a:ext uri="{FF2B5EF4-FFF2-40B4-BE49-F238E27FC236}">
                <a16:creationId xmlns:a16="http://schemas.microsoft.com/office/drawing/2014/main" id="{7DA89846-A278-1544-A22C-FC864C978BF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5988" y="6516348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g237448b787a_0_20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-728858" y="3380947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237448b787a_0_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5563" y="15565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237448b787a_0_2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746737" y="69521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237448b787a_0_20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747740" y="15581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237448b787a_0_20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832639" y="15581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237448b787a_0_20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747740" y="2420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g237448b787a_0_2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829396" y="69699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g237448b787a_0_20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915563" y="69303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237448b787a_0_20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747740" y="328203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237448b787a_0_20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748811" y="33283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237448b787a_0_20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920200" y="242273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237448b787a_0_20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841626" y="242273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g237448b787a_0_20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818975" y="5728225"/>
            <a:ext cx="828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g237448b787a_0_20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878125" y="3077724"/>
            <a:ext cx="861700" cy="73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g237448b787a_0_20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91062" y="3953500"/>
            <a:ext cx="861699" cy="7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g237448b787a_0_20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223590" y="2150963"/>
            <a:ext cx="861700" cy="75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237448b787a_0_20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162275" y="4853587"/>
            <a:ext cx="828000" cy="82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g237448b787a_0_20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309550" y="4862687"/>
            <a:ext cx="861700" cy="8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g237448b787a_0_2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4894" y="31812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237448b787a_0_20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8436599">
            <a:off x="4898242" y="544035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g237448b787a_0_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5521" y="3042493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237448b787a_0_206"/>
          <p:cNvSpPr txBox="1"/>
          <p:nvPr/>
        </p:nvSpPr>
        <p:spPr>
          <a:xfrm>
            <a:off x="6958768" y="256254"/>
            <a:ext cx="2582100" cy="1477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b="1" dirty="0">
                <a:solidFill>
                  <a:schemeClr val="dk1"/>
                </a:solidFill>
              </a:rPr>
              <a:t>Kihívás:</a:t>
            </a:r>
            <a:endParaRPr sz="20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dirty="0">
                <a:solidFill>
                  <a:schemeClr val="dk1"/>
                </a:solidFill>
              </a:rPr>
              <a:t>Kövesse Don Quijote és Sancho kalandjainak történetét időrendi sorrendben, és </a:t>
            </a:r>
            <a:r>
              <a:rPr lang="hu-HU" dirty="0" err="1">
                <a:solidFill>
                  <a:schemeClr val="dk1"/>
                </a:solidFill>
              </a:rPr>
              <a:t>gyűjtsd</a:t>
            </a:r>
            <a:r>
              <a:rPr lang="hu-HU" dirty="0">
                <a:solidFill>
                  <a:schemeClr val="dk1"/>
                </a:solidFill>
              </a:rPr>
              <a:t> össze az összes ikont.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529;g237448b787a_0_241">
            <a:extLst>
              <a:ext uri="{FF2B5EF4-FFF2-40B4-BE49-F238E27FC236}">
                <a16:creationId xmlns:a16="http://schemas.microsoft.com/office/drawing/2014/main" id="{D9DE36D5-3FF5-CE44-AB27-255F13595D48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396050" y="2125563"/>
            <a:ext cx="864000" cy="7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g23961df82fe_0_379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-728858" y="3380947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g23961df82fe_0_3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5563" y="15565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g23961df82fe_0_3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746737" y="69521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g23961df82fe_0_3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747740" y="15581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g23961df82fe_0_37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832639" y="15581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23961df82fe_0_3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747740" y="2420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g23961df82fe_0_37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829396" y="69699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g23961df82fe_0_37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915563" y="69303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23961df82fe_0_37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747740" y="328203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23961df82fe_0_37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748811" y="33283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920200" y="242273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g23961df82fe_0_37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841626" y="242273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g23961df82fe_0_37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78125" y="3065024"/>
            <a:ext cx="861700" cy="73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g23961df82fe_0_37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91062" y="3953500"/>
            <a:ext cx="861699" cy="7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23961df82fe_0_37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322250" y="4862687"/>
            <a:ext cx="861700" cy="8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71550" y="579058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7013" y="3055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78200" y="12263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024225" y="67035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34325" y="579058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44375" y="487766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18975" y="669079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46775" y="396619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g23961df82fe_0_3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34075" y="2150969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23961df82fe_0_379"/>
          <p:cNvSpPr txBox="1"/>
          <p:nvPr/>
        </p:nvSpPr>
        <p:spPr>
          <a:xfrm>
            <a:off x="6958768" y="256254"/>
            <a:ext cx="2582100" cy="1477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b="1">
                <a:solidFill>
                  <a:schemeClr val="dk1"/>
                </a:solidFill>
              </a:rPr>
              <a:t>Kihívás: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Kövesse Don Quijote és Sancho kalandjainak történetét időrendi sorrendben, és gyűjtsd össze az összes ikont.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430;g237448b787a_0_206">
            <a:extLst>
              <a:ext uri="{FF2B5EF4-FFF2-40B4-BE49-F238E27FC236}">
                <a16:creationId xmlns:a16="http://schemas.microsoft.com/office/drawing/2014/main" id="{DD782E56-1A15-EE42-B1BE-83DB9434A7B2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223590" y="2138263"/>
            <a:ext cx="861700" cy="75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435;g237448b787a_0_206">
            <a:extLst>
              <a:ext uri="{FF2B5EF4-FFF2-40B4-BE49-F238E27FC236}">
                <a16:creationId xmlns:a16="http://schemas.microsoft.com/office/drawing/2014/main" id="{5307FA2A-4BAD-894A-A19A-D604E2718A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5521" y="3055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529;g237448b787a_0_241">
            <a:extLst>
              <a:ext uri="{FF2B5EF4-FFF2-40B4-BE49-F238E27FC236}">
                <a16:creationId xmlns:a16="http://schemas.microsoft.com/office/drawing/2014/main" id="{56FFF676-BABD-2945-A397-9B340DC6D3CF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396050" y="2125563"/>
            <a:ext cx="864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431;g237448b787a_0_206">
            <a:extLst>
              <a:ext uri="{FF2B5EF4-FFF2-40B4-BE49-F238E27FC236}">
                <a16:creationId xmlns:a16="http://schemas.microsoft.com/office/drawing/2014/main" id="{F7E951E8-4E07-3F44-B5A9-E598726D9BD2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162275" y="4853587"/>
            <a:ext cx="828000" cy="82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26;g237448b787a_0_206">
            <a:extLst>
              <a:ext uri="{FF2B5EF4-FFF2-40B4-BE49-F238E27FC236}">
                <a16:creationId xmlns:a16="http://schemas.microsoft.com/office/drawing/2014/main" id="{FB527788-79F8-EE44-A7C0-FDEA3ED04BF9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818975" y="5728225"/>
            <a:ext cx="828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33;g237448b787a_0_206">
            <a:extLst>
              <a:ext uri="{FF2B5EF4-FFF2-40B4-BE49-F238E27FC236}">
                <a16:creationId xmlns:a16="http://schemas.microsoft.com/office/drawing/2014/main" id="{AC7C0E81-0785-1F40-B25E-8652F089A7B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4894" y="31812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506;g237448b787a_0_276">
            <a:extLst>
              <a:ext uri="{FF2B5EF4-FFF2-40B4-BE49-F238E27FC236}">
                <a16:creationId xmlns:a16="http://schemas.microsoft.com/office/drawing/2014/main" id="{8D3E8408-1CCF-B143-A0FE-075B69BE90F5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72150" y="39662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34;g237448b787a_0_20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8436599">
            <a:off x="4898242" y="544035"/>
            <a:ext cx="334750" cy="1301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g237448b787a_0_27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-728858" y="3380947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g237448b787a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5563" y="15565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g237448b787a_0_2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746737" y="69521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g237448b787a_0_2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747740" y="15581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g237448b787a_0_2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832639" y="15581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g237448b787a_0_27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747740" y="2420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g237448b787a_0_27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829396" y="69699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g237448b787a_0_27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915563" y="69303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g237448b787a_0_27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747740" y="328203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g237448b787a_0_27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748811" y="33283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g237448b787a_0_27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920200" y="242273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g237448b787a_0_27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841626" y="242273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237448b787a_0_27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78125" y="3090424"/>
            <a:ext cx="861700" cy="73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g237448b787a_0_27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03762" y="3953500"/>
            <a:ext cx="861699" cy="7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g237448b787a_0_27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322250" y="4862687"/>
            <a:ext cx="861700" cy="8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g237448b787a_0_27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4385" y="48903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g237448b787a_0_2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9524" y="66908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g237448b787a_0_27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58849" y="579058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g237448b787a_0_27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21374" y="39662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g237448b787a_0_27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78200" y="12337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g237448b787a_0_27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84850" y="39662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g237448b787a_0_27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28925" y="214235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g237448b787a_0_27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018525" y="66908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g237448b787a_0_27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34313" y="579058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g237448b787a_0_276"/>
          <p:cNvSpPr txBox="1"/>
          <p:nvPr/>
        </p:nvSpPr>
        <p:spPr>
          <a:xfrm>
            <a:off x="6958768" y="256254"/>
            <a:ext cx="2582100" cy="1477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b="1">
                <a:solidFill>
                  <a:schemeClr val="dk1"/>
                </a:solidFill>
              </a:rPr>
              <a:t>Kihívás: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Kövesse Don Quijote és Sancho kalandjainak történetét időrendi sorrendben, és gyűjtsd össze az összes ikont.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430;g237448b787a_0_206">
            <a:extLst>
              <a:ext uri="{FF2B5EF4-FFF2-40B4-BE49-F238E27FC236}">
                <a16:creationId xmlns:a16="http://schemas.microsoft.com/office/drawing/2014/main" id="{2B6FA44A-C754-8E4D-A08E-34F0ABF3A15B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223590" y="2150963"/>
            <a:ext cx="861700" cy="75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435;g237448b787a_0_206">
            <a:extLst>
              <a:ext uri="{FF2B5EF4-FFF2-40B4-BE49-F238E27FC236}">
                <a16:creationId xmlns:a16="http://schemas.microsoft.com/office/drawing/2014/main" id="{252F542D-C1A9-B94D-A140-23105CF4A6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2821" y="3055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529;g237448b787a_0_241">
            <a:extLst>
              <a:ext uri="{FF2B5EF4-FFF2-40B4-BE49-F238E27FC236}">
                <a16:creationId xmlns:a16="http://schemas.microsoft.com/office/drawing/2014/main" id="{8271CADA-318C-1F42-8A69-FF845F7E1E0A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396050" y="2112863"/>
            <a:ext cx="864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431;g237448b787a_0_206">
            <a:extLst>
              <a:ext uri="{FF2B5EF4-FFF2-40B4-BE49-F238E27FC236}">
                <a16:creationId xmlns:a16="http://schemas.microsoft.com/office/drawing/2014/main" id="{22BFA185-5949-3242-83B3-F154B4ECB427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162275" y="4853587"/>
            <a:ext cx="828000" cy="82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26;g237448b787a_0_206">
            <a:extLst>
              <a:ext uri="{FF2B5EF4-FFF2-40B4-BE49-F238E27FC236}">
                <a16:creationId xmlns:a16="http://schemas.microsoft.com/office/drawing/2014/main" id="{D180E1B0-2FDA-9A41-8977-08E22445150B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818975" y="5728225"/>
            <a:ext cx="828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33;g237448b787a_0_206">
            <a:extLst>
              <a:ext uri="{FF2B5EF4-FFF2-40B4-BE49-F238E27FC236}">
                <a16:creationId xmlns:a16="http://schemas.microsoft.com/office/drawing/2014/main" id="{6001FC23-B8CA-944B-ADB8-6348E7D083B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7594" y="31812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542;g237448b787a_0_241">
            <a:extLst>
              <a:ext uri="{FF2B5EF4-FFF2-40B4-BE49-F238E27FC236}">
                <a16:creationId xmlns:a16="http://schemas.microsoft.com/office/drawing/2014/main" id="{6E74C647-933A-D247-B0B7-30B14E0F175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7011" y="30556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34;g237448b787a_0_20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8436599">
            <a:off x="4898242" y="544035"/>
            <a:ext cx="334750" cy="1301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g237448b787a_0_24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-728858" y="3380947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g237448b787a_0_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5563" y="15565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g237448b787a_0_2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746737" y="69521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g237448b787a_0_2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747740" y="15581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g237448b787a_0_2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832639" y="15581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g237448b787a_0_2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747740" y="2420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g237448b787a_0_2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829396" y="69699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g237448b787a_0_2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915563" y="69303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g237448b787a_0_2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747740" y="328203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g237448b787a_0_2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748811" y="33283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g237448b787a_0_2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920200" y="242273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g237448b787a_0_2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841626" y="242273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g237448b787a_0_24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78125" y="3090424"/>
            <a:ext cx="861700" cy="73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g237448b787a_0_24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08750" y="2112863"/>
            <a:ext cx="864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g237448b787a_0_24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91062" y="3953500"/>
            <a:ext cx="861699" cy="7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g237448b787a_0_24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322250" y="4862687"/>
            <a:ext cx="861700" cy="8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g237448b787a_0_2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34074" y="215098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g237448b787a_0_2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4385" y="48776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g237448b787a_0_2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74924" y="669080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g237448b787a_0_2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4260" y="395833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g237448b787a_0_2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71549" y="579058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g237448b787a_0_2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7011" y="57905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g237448b787a_0_2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9711" y="30429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37448b787a_0_2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71711" y="12218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g237448b787a_0_2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34074" y="3978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g237448b787a_0_2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21685" y="670351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g237448b787a_0_241"/>
          <p:cNvSpPr txBox="1"/>
          <p:nvPr/>
        </p:nvSpPr>
        <p:spPr>
          <a:xfrm>
            <a:off x="8206589" y="1895073"/>
            <a:ext cx="100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u-HU" b="1">
                <a:solidFill>
                  <a:srgbClr val="FF0000"/>
                </a:solidFill>
              </a:rPr>
              <a:t>Megoldás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48" name="Google Shape;548;g237448b787a_0_241"/>
          <p:cNvSpPr txBox="1"/>
          <p:nvPr/>
        </p:nvSpPr>
        <p:spPr>
          <a:xfrm>
            <a:off x="6958768" y="256254"/>
            <a:ext cx="2582100" cy="1477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b="1">
                <a:solidFill>
                  <a:schemeClr val="dk1"/>
                </a:solidFill>
              </a:rPr>
              <a:t>Kihívás: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Kövesse Don Quijote és Sancho kalandjainak történetét időrendi sorrendben, és gyűjtsd össze az összes ikont.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430;g237448b787a_0_206">
            <a:extLst>
              <a:ext uri="{FF2B5EF4-FFF2-40B4-BE49-F238E27FC236}">
                <a16:creationId xmlns:a16="http://schemas.microsoft.com/office/drawing/2014/main" id="{96E1DE6C-04FE-8D4A-AEE0-465C2B32D53A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223590" y="2125563"/>
            <a:ext cx="861700" cy="75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435;g237448b787a_0_206">
            <a:extLst>
              <a:ext uri="{FF2B5EF4-FFF2-40B4-BE49-F238E27FC236}">
                <a16:creationId xmlns:a16="http://schemas.microsoft.com/office/drawing/2014/main" id="{5E5A4BA4-67E8-7840-961D-6606C9684D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2821" y="30424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431;g237448b787a_0_206">
            <a:extLst>
              <a:ext uri="{FF2B5EF4-FFF2-40B4-BE49-F238E27FC236}">
                <a16:creationId xmlns:a16="http://schemas.microsoft.com/office/drawing/2014/main" id="{DBDC6500-C8E4-8549-B1F8-0CFD5B0E9E54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162275" y="4853587"/>
            <a:ext cx="828000" cy="82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26;g237448b787a_0_206">
            <a:extLst>
              <a:ext uri="{FF2B5EF4-FFF2-40B4-BE49-F238E27FC236}">
                <a16:creationId xmlns:a16="http://schemas.microsoft.com/office/drawing/2014/main" id="{CBEBD946-6083-D047-9B24-A7468431FC34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818975" y="5728225"/>
            <a:ext cx="828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33;g237448b787a_0_206">
            <a:extLst>
              <a:ext uri="{FF2B5EF4-FFF2-40B4-BE49-F238E27FC236}">
                <a16:creationId xmlns:a16="http://schemas.microsoft.com/office/drawing/2014/main" id="{D9FD8BDD-8627-8346-9E48-8C3CA74C869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7594" y="31812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34;g237448b787a_0_20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8436599">
            <a:off x="4898242" y="544035"/>
            <a:ext cx="334750" cy="1301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237448b787a_0_50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237448b787a_0_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237448b787a_0_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237448b787a_0_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237448b787a_0_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237448b787a_0_5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237448b787a_0_5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237448b787a_0_5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237448b787a_0_5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37448b787a_0_5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237448b787a_0_50"/>
          <p:cNvSpPr txBox="1"/>
          <p:nvPr/>
        </p:nvSpPr>
        <p:spPr>
          <a:xfrm>
            <a:off x="95943" y="5093854"/>
            <a:ext cx="2582100" cy="126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b="1">
                <a:solidFill>
                  <a:schemeClr val="dk1"/>
                </a:solidFill>
              </a:rPr>
              <a:t>Kihívás: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Kövesse Don Quijote kalandjainak történetét időrendi sorrendben, és gyűjtse össze az összes ikont.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g237448b787a_0_5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37448b787a_0_50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5400000">
            <a:off x="4270875" y="689950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5132" y="30842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4201" y="52288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4675" y="222866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5923" y="39374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5923" y="651369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9021" y="65124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6241" y="479790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6;g237448b787a_0_16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47" y="491353"/>
            <a:ext cx="49376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7;g237448b787a_0_16"/>
          <p:cNvPicPr preferRelativeResize="0"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78" y="3055433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52;g237448b787a_0_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7674" y="51224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53;g237448b787a_0_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3528686" y="54898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55;g237448b787a_0_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09021" y="13724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83" y="3917405"/>
            <a:ext cx="535425" cy="792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54" y="6523215"/>
            <a:ext cx="792000" cy="679394"/>
          </a:xfrm>
          <a:prstGeom prst="rect">
            <a:avLst/>
          </a:prstGeom>
        </p:spPr>
      </p:pic>
      <p:pic>
        <p:nvPicPr>
          <p:cNvPr id="52" name="Google Shape;46;g237448b787a_0_16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99" y="2212896"/>
            <a:ext cx="49376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96" y="4838699"/>
            <a:ext cx="792000" cy="6529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238a6e640e6_0_109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38a6e640e6_0_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38a6e640e6_0_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38a6e640e6_0_1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38a6e640e6_0_1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38a6e640e6_0_10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38a6e640e6_0_10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38a6e640e6_0_10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38a6e640e6_0_10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38a6e640e6_0_10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38a6e640e6_0_10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38a6e640e6_0_109"/>
          <p:cNvSpPr txBox="1"/>
          <p:nvPr/>
        </p:nvSpPr>
        <p:spPr>
          <a:xfrm>
            <a:off x="95943" y="5093854"/>
            <a:ext cx="2582100" cy="126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b="1">
                <a:solidFill>
                  <a:schemeClr val="dk1"/>
                </a:solidFill>
              </a:rPr>
              <a:t>Kihívás: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Kövesse Don Quijote kalandjainak történetét időrendi sorrendben, és gyűjtse össze az összes ikont.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g238a6e640e6_0_10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38a6e640e6_0_109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5400000">
            <a:off x="4270875" y="689950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38a6e640e6_0_1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08794" y="222446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38a6e640e6_0_10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21721" y="479028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38a6e640e6_0_1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94201" y="65124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46;g237448b787a_0_16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47" y="491353"/>
            <a:ext cx="49376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7;g237448b787a_0_16"/>
          <p:cNvPicPr preferRelativeResize="0"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78" y="3055433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2;g237448b787a_0_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7674" y="51224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3;g237448b787a_0_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3528686" y="54898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5;g237448b787a_0_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21721" y="13724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83" y="3917405"/>
            <a:ext cx="535425" cy="792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54" y="6523215"/>
            <a:ext cx="792000" cy="679394"/>
          </a:xfrm>
          <a:prstGeom prst="rect">
            <a:avLst/>
          </a:prstGeom>
        </p:spPr>
      </p:pic>
      <p:pic>
        <p:nvPicPr>
          <p:cNvPr id="59" name="Google Shape;46;g237448b787a_0_16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99" y="2212896"/>
            <a:ext cx="49376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96" y="4838699"/>
            <a:ext cx="792000" cy="652988"/>
          </a:xfrm>
          <a:prstGeom prst="rect">
            <a:avLst/>
          </a:prstGeom>
        </p:spPr>
      </p:pic>
      <p:pic>
        <p:nvPicPr>
          <p:cNvPr id="61" name="Google Shape;83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5132" y="30842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84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4201" y="52288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88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9021" y="65124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84;g237448b787a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4201" y="3938501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237448b787a_0_84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37448b787a_0_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37448b787a_0_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37448b787a_0_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37448b787a_0_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37448b787a_0_8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37448b787a_0_8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37448b787a_0_8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37448b787a_0_8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37448b787a_0_8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37448b787a_0_8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37448b787a_0_84"/>
          <p:cNvSpPr txBox="1"/>
          <p:nvPr/>
        </p:nvSpPr>
        <p:spPr>
          <a:xfrm>
            <a:off x="95943" y="5093854"/>
            <a:ext cx="2582100" cy="126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b="1">
                <a:solidFill>
                  <a:schemeClr val="dk1"/>
                </a:solidFill>
              </a:rPr>
              <a:t>Kihívás: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Kövesse Don Quijote kalandjainak történetét időrendi sorrendben, és gyűjtse össze az összes ikont.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237448b787a_0_8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37448b787a_0_84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5400000">
            <a:off x="4270875" y="689950"/>
            <a:ext cx="334750" cy="13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37448b787a_0_84"/>
          <p:cNvSpPr txBox="1"/>
          <p:nvPr/>
        </p:nvSpPr>
        <p:spPr>
          <a:xfrm>
            <a:off x="883126" y="4681533"/>
            <a:ext cx="100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b="1">
                <a:solidFill>
                  <a:srgbClr val="FF0000"/>
                </a:solidFill>
              </a:rPr>
              <a:t>Megoldás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g237448b787a_0_8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90138" y="52494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37448b787a_0_8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94201" y="394054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37448b787a_0_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21721" y="64997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37448b787a_0_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18475" y="30842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6;g237448b787a_0_16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47" y="491353"/>
            <a:ext cx="49376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47;g237448b787a_0_16"/>
          <p:cNvPicPr preferRelativeResize="0"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78" y="3055433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2;g237448b787a_0_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7674" y="51224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3;g237448b787a_0_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3528686" y="54898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237448b787a_0_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21721" y="13724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83" y="3917405"/>
            <a:ext cx="535425" cy="792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54" y="6523215"/>
            <a:ext cx="792000" cy="679394"/>
          </a:xfrm>
          <a:prstGeom prst="rect">
            <a:avLst/>
          </a:prstGeom>
        </p:spPr>
      </p:pic>
      <p:pic>
        <p:nvPicPr>
          <p:cNvPr id="58" name="Google Shape;46;g237448b787a_0_16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99" y="2212896"/>
            <a:ext cx="493762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96" y="4838699"/>
            <a:ext cx="792000" cy="652988"/>
          </a:xfrm>
          <a:prstGeom prst="rect">
            <a:avLst/>
          </a:prstGeom>
        </p:spPr>
      </p:pic>
      <p:pic>
        <p:nvPicPr>
          <p:cNvPr id="60" name="Google Shape;116;g238a6e640e6_0_1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08794" y="223716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17;g238a6e640e6_0_10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21721" y="479028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19;g238a6e640e6_0_1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94201" y="6512403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3961df82fe_0_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3961df82fe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3961df82fe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3961df82fe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3961df82fe_0_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3961df82fe_0_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3961df82fe_0_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3961df82fe_0_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3961df82fe_0_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3961df82fe_0_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3961df82fe_0_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3961df82fe_0_1"/>
          <p:cNvSpPr txBox="1"/>
          <p:nvPr/>
        </p:nvSpPr>
        <p:spPr>
          <a:xfrm>
            <a:off x="95943" y="5093854"/>
            <a:ext cx="2582100" cy="1693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b="1">
                <a:solidFill>
                  <a:schemeClr val="dk1"/>
                </a:solidFill>
              </a:rPr>
              <a:t>Kihívás: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Kövesse a Don Quijote történetét Cardenio, Dorotea és Don Fernando segítségével időrendi sorrendben. Gyűjtsd össze az összes ikont!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5" name="Google Shape;175;g23961df82fe_0_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3961df82fe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2427" y="308392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3961df82fe_0_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719022" y="22806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3961df82fe_0_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5400000">
            <a:off x="4526825" y="11140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3961df82fe_0_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33545" y="52383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3961df82fe_0_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20845" y="4782701"/>
            <a:ext cx="792000" cy="76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3961df82fe_0_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10663" y="6486575"/>
            <a:ext cx="803625" cy="7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3961df82fe_0_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605743" y="4770001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3961df82fe_0_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190275" y="1379063"/>
            <a:ext cx="756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3961df82fe_0_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462100" y="1362913"/>
            <a:ext cx="803625" cy="7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23961df82fe_0_7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3961df82fe_0_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3961df82fe_0_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3961df82fe_0_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3961df82fe_0_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3961df82fe_0_7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3961df82fe_0_7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3961df82fe_0_7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3961df82fe_0_7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3961df82fe_0_7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3961df82fe_0_71"/>
          <p:cNvSpPr txBox="1"/>
          <p:nvPr/>
        </p:nvSpPr>
        <p:spPr>
          <a:xfrm>
            <a:off x="95943" y="5093854"/>
            <a:ext cx="2582100" cy="1693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b="1">
                <a:solidFill>
                  <a:schemeClr val="dk1"/>
                </a:solidFill>
              </a:rPr>
              <a:t>Kihívás: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Kövesse a Don Quijote történetét Cardenio, Dorotea és Don Fernando segítségével időrendi sorrendben. Gyűjtsd össze az összes ikont!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201" name="Google Shape;201;g23961df82fe_0_7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3961df82fe_0_7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731722" y="22806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3961df82fe_0_7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5400000">
            <a:off x="4526825" y="11140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3961df82fe_0_7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10663" y="6486575"/>
            <a:ext cx="803625" cy="7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3961df82fe_0_7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459250" y="1362900"/>
            <a:ext cx="803625" cy="7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1785" y="39396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1785" y="223589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2245" y="308443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2245" y="22216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1143" y="52131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8870" y="56544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2720" y="65009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2420" y="65009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3961df82fe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9539" y="39396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79;g23961df82fe_0_1">
            <a:extLst>
              <a:ext uri="{FF2B5EF4-FFF2-40B4-BE49-F238E27FC236}">
                <a16:creationId xmlns:a16="http://schemas.microsoft.com/office/drawing/2014/main" id="{03330735-D8F0-294E-83BA-B9C5EBD6C544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46245" y="52383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76;g23961df82fe_0_1">
            <a:extLst>
              <a:ext uri="{FF2B5EF4-FFF2-40B4-BE49-F238E27FC236}">
                <a16:creationId xmlns:a16="http://schemas.microsoft.com/office/drawing/2014/main" id="{970DB359-C06E-3847-937E-C419B4C91B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2427" y="308392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83;g23961df82fe_0_1">
            <a:extLst>
              <a:ext uri="{FF2B5EF4-FFF2-40B4-BE49-F238E27FC236}">
                <a16:creationId xmlns:a16="http://schemas.microsoft.com/office/drawing/2014/main" id="{C4CFFCDB-F3CB-F548-A539-91A7C2F05AC2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190275" y="1391763"/>
            <a:ext cx="756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82;g23961df82fe_0_1">
            <a:extLst>
              <a:ext uri="{FF2B5EF4-FFF2-40B4-BE49-F238E27FC236}">
                <a16:creationId xmlns:a16="http://schemas.microsoft.com/office/drawing/2014/main" id="{F78F24DD-64D7-1B40-9962-AF420F9E1E38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18443" y="4770001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80;g23961df82fe_0_1">
            <a:extLst>
              <a:ext uri="{FF2B5EF4-FFF2-40B4-BE49-F238E27FC236}">
                <a16:creationId xmlns:a16="http://schemas.microsoft.com/office/drawing/2014/main" id="{8196EFA8-4F4D-3C41-95E5-CFED626C3906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020845" y="4782701"/>
            <a:ext cx="792000" cy="764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23961df82fe_0_10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3961df82fe_0_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3961df82fe_0_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3961df82fe_0_10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3961df82fe_0_10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3961df82fe_0_10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3961df82fe_0_1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3961df82fe_0_10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3961df82fe_0_10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3961df82fe_0_10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3961df82fe_0_10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3961df82fe_0_106"/>
          <p:cNvSpPr txBox="1"/>
          <p:nvPr/>
        </p:nvSpPr>
        <p:spPr>
          <a:xfrm>
            <a:off x="95943" y="5093854"/>
            <a:ext cx="2582100" cy="1693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b="1">
                <a:solidFill>
                  <a:schemeClr val="dk1"/>
                </a:solidFill>
              </a:rPr>
              <a:t>Kihívás: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Kövesse a Don Quijote történetét Cardenio, Dorotea és Don Fernando segítségével időrendi sorrendben. Gyűjtsd össze az összes ikont!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236" name="Google Shape;236;g23961df82fe_0_10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23961df82fe_0_10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719022" y="22679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3961df82fe_0_106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5400000">
            <a:off x="4425225" y="11140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23961df82fe_0_10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10663" y="6486575"/>
            <a:ext cx="803625" cy="7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3961df82fe_0_10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462100" y="1362913"/>
            <a:ext cx="803625" cy="7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3961df82fe_0_10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37571" y="308392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3961df82fe_0_10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54641" y="64992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3961df82fe_0_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8895" y="65009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23961df82fe_0_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8045" y="56544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3961df82fe_0_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9070" y="22339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79;g23961df82fe_0_1">
            <a:extLst>
              <a:ext uri="{FF2B5EF4-FFF2-40B4-BE49-F238E27FC236}">
                <a16:creationId xmlns:a16="http://schemas.microsoft.com/office/drawing/2014/main" id="{8B0DB0C8-AD86-A843-B069-7501ED6CE47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46245" y="52383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76;g23961df82fe_0_1">
            <a:extLst>
              <a:ext uri="{FF2B5EF4-FFF2-40B4-BE49-F238E27FC236}">
                <a16:creationId xmlns:a16="http://schemas.microsoft.com/office/drawing/2014/main" id="{C6C7C4D4-B79E-2A49-AD54-F58A47B2F0D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9727" y="308392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83;g23961df82fe_0_1">
            <a:extLst>
              <a:ext uri="{FF2B5EF4-FFF2-40B4-BE49-F238E27FC236}">
                <a16:creationId xmlns:a16="http://schemas.microsoft.com/office/drawing/2014/main" id="{EBF9BBAC-6839-B347-9B85-57E28E6F97E1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190275" y="1391763"/>
            <a:ext cx="756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82;g23961df82fe_0_1">
            <a:extLst>
              <a:ext uri="{FF2B5EF4-FFF2-40B4-BE49-F238E27FC236}">
                <a16:creationId xmlns:a16="http://schemas.microsoft.com/office/drawing/2014/main" id="{BACCEFA1-A265-CE42-83CC-13A2F6F3B3EF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05743" y="4782701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80;g23961df82fe_0_1">
            <a:extLst>
              <a:ext uri="{FF2B5EF4-FFF2-40B4-BE49-F238E27FC236}">
                <a16:creationId xmlns:a16="http://schemas.microsoft.com/office/drawing/2014/main" id="{AB68ACBC-885A-6E48-AB75-E987ACCA1AC5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020845" y="4782701"/>
            <a:ext cx="792000" cy="76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15;g23961df82fe_0_71">
            <a:extLst>
              <a:ext uri="{FF2B5EF4-FFF2-40B4-BE49-F238E27FC236}">
                <a16:creationId xmlns:a16="http://schemas.microsoft.com/office/drawing/2014/main" id="{D2891907-1C01-9448-87BB-A60089B35A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1143" y="52131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12;g23961df82fe_0_71">
            <a:extLst>
              <a:ext uri="{FF2B5EF4-FFF2-40B4-BE49-F238E27FC236}">
                <a16:creationId xmlns:a16="http://schemas.microsoft.com/office/drawing/2014/main" id="{28307C1D-171E-A84F-ACA4-414985965C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1785" y="222319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49;g23961df82fe_0_106">
            <a:extLst>
              <a:ext uri="{FF2B5EF4-FFF2-40B4-BE49-F238E27FC236}">
                <a16:creationId xmlns:a16="http://schemas.microsoft.com/office/drawing/2014/main" id="{1B8EDE87-680F-1E46-A229-28A1CF969E7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25430" y="393195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85;g23961df82fe_0_141">
            <a:extLst>
              <a:ext uri="{FF2B5EF4-FFF2-40B4-BE49-F238E27FC236}">
                <a16:creationId xmlns:a16="http://schemas.microsoft.com/office/drawing/2014/main" id="{7B9D7AEE-48C0-1D4C-AC10-87CAC291801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9539" y="3931956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23961df82fe_0_14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3961df82fe_0_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3961df82fe_0_1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3961df82fe_0_1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3961df82fe_0_1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3961df82fe_0_1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3961df82fe_0_1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23961df82fe_0_1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3961df82fe_0_1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23961df82fe_0_1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23961df82fe_0_1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23961df82fe_0_141"/>
          <p:cNvSpPr txBox="1"/>
          <p:nvPr/>
        </p:nvSpPr>
        <p:spPr>
          <a:xfrm>
            <a:off x="95943" y="5093854"/>
            <a:ext cx="2582100" cy="1693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b="1">
                <a:solidFill>
                  <a:schemeClr val="dk1"/>
                </a:solidFill>
              </a:rPr>
              <a:t>Kihívás: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Kövesse a Don Quijote történetét Cardenio, Dorotea és Don Fernando segítségével időrendi sorrendben. Gyűjtsd össze az összes ikont!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271" name="Google Shape;271;g23961df82fe_0_1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23961df82fe_0_1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719022" y="22679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3961df82fe_0_14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5400000">
            <a:off x="4412525" y="11013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3961df82fe_0_14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10663" y="6486575"/>
            <a:ext cx="803625" cy="7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23961df82fe_0_14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459250" y="1362900"/>
            <a:ext cx="803625" cy="7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3961df82fe_0_1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07494" y="565194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3961df82fe_0_1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28882" y="65009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23961df82fe_0_1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6839" y="394465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3961df82fe_0_1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05846" y="223397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3961df82fe_0_1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21707" y="51933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3961df82fe_0_1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42268" y="223397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23961df82fe_0_141"/>
          <p:cNvSpPr txBox="1"/>
          <p:nvPr/>
        </p:nvSpPr>
        <p:spPr>
          <a:xfrm>
            <a:off x="883126" y="4681533"/>
            <a:ext cx="100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u-HU" b="1">
                <a:solidFill>
                  <a:srgbClr val="FF0000"/>
                </a:solidFill>
              </a:rPr>
              <a:t>Megoldás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4" name="Google Shape;179;g23961df82fe_0_1">
            <a:extLst>
              <a:ext uri="{FF2B5EF4-FFF2-40B4-BE49-F238E27FC236}">
                <a16:creationId xmlns:a16="http://schemas.microsoft.com/office/drawing/2014/main" id="{9F11C484-B1E8-2C45-81DA-A9901866C413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46245" y="52383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76;g23961df82fe_0_1">
            <a:extLst>
              <a:ext uri="{FF2B5EF4-FFF2-40B4-BE49-F238E27FC236}">
                <a16:creationId xmlns:a16="http://schemas.microsoft.com/office/drawing/2014/main" id="{A4E05483-EFE0-0644-BE4F-8570CC4CB0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2427" y="308392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83;g23961df82fe_0_1">
            <a:extLst>
              <a:ext uri="{FF2B5EF4-FFF2-40B4-BE49-F238E27FC236}">
                <a16:creationId xmlns:a16="http://schemas.microsoft.com/office/drawing/2014/main" id="{C4FF1BC0-FA80-9441-B725-E50624111C96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190275" y="1391763"/>
            <a:ext cx="756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82;g23961df82fe_0_1">
            <a:extLst>
              <a:ext uri="{FF2B5EF4-FFF2-40B4-BE49-F238E27FC236}">
                <a16:creationId xmlns:a16="http://schemas.microsoft.com/office/drawing/2014/main" id="{548B2387-E736-B641-804C-E550035131FD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05743" y="4770001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80;g23961df82fe_0_1">
            <a:extLst>
              <a:ext uri="{FF2B5EF4-FFF2-40B4-BE49-F238E27FC236}">
                <a16:creationId xmlns:a16="http://schemas.microsoft.com/office/drawing/2014/main" id="{E1900139-380D-C044-90DB-A20429B76331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020845" y="4782701"/>
            <a:ext cx="792000" cy="76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49;g23961df82fe_0_106">
            <a:extLst>
              <a:ext uri="{FF2B5EF4-FFF2-40B4-BE49-F238E27FC236}">
                <a16:creationId xmlns:a16="http://schemas.microsoft.com/office/drawing/2014/main" id="{9514FF7E-FBA9-D84A-93AC-25AEBD75A45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12730" y="394465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46;g23961df82fe_0_106">
            <a:extLst>
              <a:ext uri="{FF2B5EF4-FFF2-40B4-BE49-F238E27FC236}">
                <a16:creationId xmlns:a16="http://schemas.microsoft.com/office/drawing/2014/main" id="{F508F898-826E-0A4C-89E2-D7382751CF12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37571" y="308392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47;g23961df82fe_0_106">
            <a:extLst>
              <a:ext uri="{FF2B5EF4-FFF2-40B4-BE49-F238E27FC236}">
                <a16:creationId xmlns:a16="http://schemas.microsoft.com/office/drawing/2014/main" id="{A83B7875-8CF0-1C42-91C2-24FB1957DDE8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41941" y="6499275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g23961df82fe_0_22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23961df82fe_0_2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23961df82fe_0_2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3961df82fe_0_2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3961df82fe_0_2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23961df82fe_0_2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23961df82fe_0_2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23961df82fe_0_2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3961df82fe_0_2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23961df82fe_0_2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23961df82fe_0_2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23961df82fe_0_221"/>
          <p:cNvSpPr txBox="1"/>
          <p:nvPr/>
        </p:nvSpPr>
        <p:spPr>
          <a:xfrm>
            <a:off x="95943" y="5093854"/>
            <a:ext cx="2582100" cy="126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b="1">
                <a:solidFill>
                  <a:schemeClr val="dk1"/>
                </a:solidFill>
              </a:rPr>
              <a:t>Kihívás: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Kövesse Don Quijote kalandjainak történetét időrendi sorrendben, és gyűjtse össze az összes ikont.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07" name="Google Shape;307;g23961df82fe_0_2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2095" y="20370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3961df82fe_0_2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4676" y="308012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3961df82fe_0_2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719022" y="226799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23961df82fe_0_22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rot="2887427">
            <a:off x="5239175" y="3307425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23961df82fe_0_2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05988" y="1380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3961df82fe_0_2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11638" y="5660449"/>
            <a:ext cx="7920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23961df82fe_0_22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882086" y="3059031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23961df82fe_0_22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339913" y="4803225"/>
            <a:ext cx="749800" cy="73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3961df82fe_0_22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300813" y="1340952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308</Words>
  <Application>Microsoft Office PowerPoint</Application>
  <PresentationFormat>Egyéni</PresentationFormat>
  <Paragraphs>36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Arial</vt:lpstr>
      <vt:lpstr>Montserrat</vt:lpstr>
      <vt:lpstr>Simple Light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Szandavári-Csurgó Cintia</dc:creator>
  <cp:lastModifiedBy>Hulik Ádám</cp:lastModifiedBy>
  <cp:revision>8</cp:revision>
  <dcterms:modified xsi:type="dcterms:W3CDTF">2023-06-27T14:32:59Z</dcterms:modified>
</cp:coreProperties>
</file>