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6858000" cy="9945688"/>
  <p:embeddedFontLst>
    <p:embeddedFont>
      <p:font typeface="Montserrat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CvVNMxRkNlRUco5XbMKcKSZM+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i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32FB09-E083-48B6-B95F-7E119D8E6A80}">
  <a:tblStyle styleId="{9B32FB09-E083-48B6-B95F-7E119D8E6A8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 varScale="1">
        <p:scale>
          <a:sx n="76" d="100"/>
          <a:sy n="76" d="100"/>
        </p:scale>
        <p:origin x="16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04.340" idx="1">
    <p:pos x="6000" y="0"/>
    <p:text>long story 1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o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14.321" idx="2">
    <p:pos x="6000" y="0"/>
    <p:text>long story 2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s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28.998" idx="3">
    <p:pos x="6000" y="0"/>
    <p:text>long story 3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w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40.946" idx="4">
    <p:pos x="6000" y="0"/>
    <p:text>long story 4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37448b787a_0_1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" name="Google Shape;31;g237448b78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961df82fe_0_27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g23961df82f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961df82fe_0_30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g23961df82f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961df82fe_0_33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g23961df82fe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7448b787a_0_20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g237448b787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3961df82fe_0_37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g23961df82fe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7448b787a_0_27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6" name="Google Shape;476;g237448b787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37448b787a_0_24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3" name="Google Shape;513;g237448b787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7448b787a_0_5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g237448b78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8a6e640e6_0_10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238a6e640e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7448b787a_0_8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37448b787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961df82fe_0_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3961df82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961df82fe_0_7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23961df82f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961df82fe_0_10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23961df82f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61df82fe_0_14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3961df82f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961df82fe_0_22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23961df82f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7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7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7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9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0" name="Google Shape;20;p9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oogle Shape;23;p8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{9B32FB09-E083-48B6-B95F-7E119D8E6A80}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7" name="Google Shape;27;p8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comments" Target="../comments/commen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5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comments" Target="../comments/commen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19" Type="http://schemas.openxmlformats.org/officeDocument/2006/relationships/comments" Target="../comments/comment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37448b787a_0_1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237448b787a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237448b787a_0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237448b787a_0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237448b787a_0_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237448b787a_0_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237448b787a_0_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237448b787a_0_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237448b787a_0_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237448b787a_0_16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/>
              <a:t>Challenge</a:t>
            </a:r>
            <a:r>
              <a:rPr lang="hu-HU" sz="2000" b="1" dirty="0" smtClean="0"/>
              <a:t>:</a:t>
            </a:r>
            <a:endParaRPr sz="2000" b="1" dirty="0" smtClean="0"/>
          </a:p>
          <a:p>
            <a:pPr lvl="0">
              <a:buClr>
                <a:schemeClr val="dk1"/>
              </a:buClr>
              <a:buSzPts val="1100"/>
            </a:pPr>
            <a:r>
              <a:rPr lang="en-US" dirty="0"/>
              <a:t>Follow the story of Don Quixote's adventures in chronological order and collect all the icons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45" name="Google Shape;4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237448b787a_0_1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217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83" y="3917405"/>
            <a:ext cx="535425" cy="792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4" y="6523215"/>
            <a:ext cx="792000" cy="679394"/>
          </a:xfrm>
          <a:prstGeom prst="rect">
            <a:avLst/>
          </a:prstGeom>
        </p:spPr>
      </p:pic>
      <p:pic>
        <p:nvPicPr>
          <p:cNvPr id="28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6" y="4838699"/>
            <a:ext cx="792000" cy="652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3961df82fe_0_27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3961df82fe_0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3961df82fe_0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3961df82fe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3961df82fe_0_2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3961df82fe_0_2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3961df82fe_0_27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3961df82fe_0_2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3961df82fe_0_27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3961df82fe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3961df82fe_0_276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32" name="Google Shape;332;g23961df82fe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3961df82fe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3961df82fe_0_27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2185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3961df82fe_0_27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39913" y="47905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8320" y="65033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2245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2145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2245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545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995" y="65033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15;g23961df82fe_0_221">
            <a:extLst>
              <a:ext uri="{FF2B5EF4-FFF2-40B4-BE49-F238E27FC236}">
                <a16:creationId xmlns:a16="http://schemas.microsoft.com/office/drawing/2014/main" id="{5BD86F60-531B-454A-99A1-3FEA2D49E6B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11;g23961df82fe_0_221">
            <a:extLst>
              <a:ext uri="{FF2B5EF4-FFF2-40B4-BE49-F238E27FC236}">
                <a16:creationId xmlns:a16="http://schemas.microsoft.com/office/drawing/2014/main" id="{F50D8262-C1E7-954A-A617-C21579FA5F77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3;g23961df82fe_0_221">
            <a:extLst>
              <a:ext uri="{FF2B5EF4-FFF2-40B4-BE49-F238E27FC236}">
                <a16:creationId xmlns:a16="http://schemas.microsoft.com/office/drawing/2014/main" id="{23CDC0F4-D98C-DE4C-8368-8E15045768FD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8;g23961df82fe_0_221">
            <a:extLst>
              <a:ext uri="{FF2B5EF4-FFF2-40B4-BE49-F238E27FC236}">
                <a16:creationId xmlns:a16="http://schemas.microsoft.com/office/drawing/2014/main" id="{EC8CED01-6902-FF43-AA59-78E07714BD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g23961df82fe_0_221">
            <a:extLst>
              <a:ext uri="{FF2B5EF4-FFF2-40B4-BE49-F238E27FC236}">
                <a16:creationId xmlns:a16="http://schemas.microsoft.com/office/drawing/2014/main" id="{CAFFE12E-B63A-9548-BCA9-7F7E2F611478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06;g23961df82fe_0_221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Quixote's adventures in chronological order and collect all the icons.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23961df82fe_0_307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3961df82fe_0_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3961df82fe_0_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3961df82fe_0_3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3961df82fe_0_3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23961df82fe_0_30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3961df82fe_0_30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23961df82fe_0_3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23961df82fe_0_3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3961df82fe_0_30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3961df82fe_0_3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3961df82fe_0_307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1931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23961df82fe_0_30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39913" y="47905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52662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47849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988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2145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2845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2545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15;g23961df82fe_0_221">
            <a:extLst>
              <a:ext uri="{FF2B5EF4-FFF2-40B4-BE49-F238E27FC236}">
                <a16:creationId xmlns:a16="http://schemas.microsoft.com/office/drawing/2014/main" id="{0C850DCF-DA3D-9B4E-88D4-C3C8E9C1632E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11;g23961df82fe_0_221">
            <a:extLst>
              <a:ext uri="{FF2B5EF4-FFF2-40B4-BE49-F238E27FC236}">
                <a16:creationId xmlns:a16="http://schemas.microsoft.com/office/drawing/2014/main" id="{2DE7BE7E-CCD3-3142-9628-85B8692E091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3;g23961df82fe_0_221">
            <a:extLst>
              <a:ext uri="{FF2B5EF4-FFF2-40B4-BE49-F238E27FC236}">
                <a16:creationId xmlns:a16="http://schemas.microsoft.com/office/drawing/2014/main" id="{BB230830-9E25-994D-8670-C2EA45EA8DD1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8;g23961df82fe_0_221">
            <a:extLst>
              <a:ext uri="{FF2B5EF4-FFF2-40B4-BE49-F238E27FC236}">
                <a16:creationId xmlns:a16="http://schemas.microsoft.com/office/drawing/2014/main" id="{339689A1-A7FF-5841-8688-CE1B6FA26C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g23961df82fe_0_221">
            <a:extLst>
              <a:ext uri="{FF2B5EF4-FFF2-40B4-BE49-F238E27FC236}">
                <a16:creationId xmlns:a16="http://schemas.microsoft.com/office/drawing/2014/main" id="{221CF5CF-49D5-C648-A299-F9BDC07EBA94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06;g23961df82fe_0_221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Quixote's adventures in chronological order and collect all the icons.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23961df82fe_0_338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3961df82fe_0_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3961df82fe_0_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3961df82fe_0_3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3961df82fe_0_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3961df82fe_0_3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3961df82fe_0_3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3961df82fe_0_3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3961df82fe_0_3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3961df82fe_0_3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3961df82fe_0_3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3961df82fe_0_3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3961df82fe_0_3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3961df82fe_0_338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1677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3961df82fe_0_33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39913" y="47905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3961df82fe_0_3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91528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3961df82fe_0_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52662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3961df82fe_0_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47849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23961df82fe_0_3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2943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23961df82fe_0_3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81194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23961df82fe_0_338"/>
          <p:cNvSpPr txBox="1"/>
          <p:nvPr/>
        </p:nvSpPr>
        <p:spPr>
          <a:xfrm>
            <a:off x="883126" y="468153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0" name="Google Shape;315;g23961df82fe_0_221">
            <a:extLst>
              <a:ext uri="{FF2B5EF4-FFF2-40B4-BE49-F238E27FC236}">
                <a16:creationId xmlns:a16="http://schemas.microsoft.com/office/drawing/2014/main" id="{D211FF05-E525-CC44-9CA9-F5CB8CE761A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1;g23961df82fe_0_221">
            <a:extLst>
              <a:ext uri="{FF2B5EF4-FFF2-40B4-BE49-F238E27FC236}">
                <a16:creationId xmlns:a16="http://schemas.microsoft.com/office/drawing/2014/main" id="{2D62F97A-6D81-454B-826C-E26ABE39DBC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13;g23961df82fe_0_221">
            <a:extLst>
              <a:ext uri="{FF2B5EF4-FFF2-40B4-BE49-F238E27FC236}">
                <a16:creationId xmlns:a16="http://schemas.microsoft.com/office/drawing/2014/main" id="{1F504C57-F787-7043-AF3D-BB02718C032E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08;g23961df82fe_0_221">
            <a:extLst>
              <a:ext uri="{FF2B5EF4-FFF2-40B4-BE49-F238E27FC236}">
                <a16:creationId xmlns:a16="http://schemas.microsoft.com/office/drawing/2014/main" id="{F43D8F79-2318-824F-8C18-3DC51C8FEE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12;g23961df82fe_0_221">
            <a:extLst>
              <a:ext uri="{FF2B5EF4-FFF2-40B4-BE49-F238E27FC236}">
                <a16:creationId xmlns:a16="http://schemas.microsoft.com/office/drawing/2014/main" id="{BA4ACB8B-7C4C-274F-B1FD-26FF5678AD46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74;g23961df82fe_0_307">
            <a:extLst>
              <a:ext uri="{FF2B5EF4-FFF2-40B4-BE49-F238E27FC236}">
                <a16:creationId xmlns:a16="http://schemas.microsoft.com/office/drawing/2014/main" id="{7DA89846-A278-1544-A22C-FC864C978BF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988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06;g23961df82fe_0_221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Quixote's adventures in chronological order and collect all the icons.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37448b787a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37448b787a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37448b787a_0_2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37448b787a_0_2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37448b787a_0_2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237448b787a_0_2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237448b787a_0_2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237448b787a_0_2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37448b787a_0_2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237448b787a_0_2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37448b787a_0_20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37448b787a_0_20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237448b787a_0_20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78125" y="30777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237448b787a_0_20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10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37448b787a_0_20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590" y="21509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37448b787a_0_20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37448b787a_0_20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3095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37448b787a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48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237448b787a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521" y="304249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37448b787a_0_206"/>
          <p:cNvSpPr txBox="1"/>
          <p:nvPr/>
        </p:nvSpPr>
        <p:spPr>
          <a:xfrm>
            <a:off x="6946068" y="484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adventures of Don Quixote and Sancho in chronological order and collect all the icons.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529;g237448b787a_0_241">
            <a:extLst>
              <a:ext uri="{FF2B5EF4-FFF2-40B4-BE49-F238E27FC236}">
                <a16:creationId xmlns:a16="http://schemas.microsoft.com/office/drawing/2014/main" id="{D9DE36D5-3FF5-CE44-AB27-255F13595D48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396050" y="2125563"/>
            <a:ext cx="864000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23961df82fe_0_379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23961df82fe_0_3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23961df82fe_0_3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23961df82fe_0_3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3961df82fe_0_3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3961df82fe_0_3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23961df82fe_0_3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23961df82fe_0_3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23961df82fe_0_37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23961df82fe_0_3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23961df82fe_0_37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23961df82fe_0_37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8125" y="30650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23961df82fe_0_37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910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23961df82fe_0_37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222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71550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013" y="3055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78200" y="12263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24225" y="6703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4325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44375" y="4877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8975" y="66907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46775" y="39661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075" y="21509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30;g237448b787a_0_206">
            <a:extLst>
              <a:ext uri="{FF2B5EF4-FFF2-40B4-BE49-F238E27FC236}">
                <a16:creationId xmlns:a16="http://schemas.microsoft.com/office/drawing/2014/main" id="{DD782E56-1A15-EE42-B1BE-83DB9434A7B2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590" y="21382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35;g237448b787a_0_206">
            <a:extLst>
              <a:ext uri="{FF2B5EF4-FFF2-40B4-BE49-F238E27FC236}">
                <a16:creationId xmlns:a16="http://schemas.microsoft.com/office/drawing/2014/main" id="{5307FA2A-4BAD-894A-A19A-D604E2718A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521" y="3055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29;g237448b787a_0_241">
            <a:extLst>
              <a:ext uri="{FF2B5EF4-FFF2-40B4-BE49-F238E27FC236}">
                <a16:creationId xmlns:a16="http://schemas.microsoft.com/office/drawing/2014/main" id="{56FFF676-BABD-2945-A397-9B340DC6D3CF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96050" y="2125563"/>
            <a:ext cx="864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31;g237448b787a_0_206">
            <a:extLst>
              <a:ext uri="{FF2B5EF4-FFF2-40B4-BE49-F238E27FC236}">
                <a16:creationId xmlns:a16="http://schemas.microsoft.com/office/drawing/2014/main" id="{F7E951E8-4E07-3F44-B5A9-E598726D9BD2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26;g237448b787a_0_206">
            <a:extLst>
              <a:ext uri="{FF2B5EF4-FFF2-40B4-BE49-F238E27FC236}">
                <a16:creationId xmlns:a16="http://schemas.microsoft.com/office/drawing/2014/main" id="{FB527788-79F8-EE44-A7C0-FDEA3ED04BF9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33;g237448b787a_0_206">
            <a:extLst>
              <a:ext uri="{FF2B5EF4-FFF2-40B4-BE49-F238E27FC236}">
                <a16:creationId xmlns:a16="http://schemas.microsoft.com/office/drawing/2014/main" id="{AC7C0E81-0785-1F40-B25E-8652F089A7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48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506;g237448b787a_0_276">
            <a:extLst>
              <a:ext uri="{FF2B5EF4-FFF2-40B4-BE49-F238E27FC236}">
                <a16:creationId xmlns:a16="http://schemas.microsoft.com/office/drawing/2014/main" id="{8D3E8408-1CCF-B143-A0FE-075B69BE90F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72150" y="39662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6;g237448b787a_0_206"/>
          <p:cNvSpPr txBox="1"/>
          <p:nvPr/>
        </p:nvSpPr>
        <p:spPr>
          <a:xfrm>
            <a:off x="6946068" y="484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adventures of Don Quixote and Sancho in chronological order and collect all the icons.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237448b787a_0_27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237448b787a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237448b787a_0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237448b787a_0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237448b787a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37448b787a_0_2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237448b787a_0_2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237448b787a_0_27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237448b787a_0_2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237448b787a_0_27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237448b787a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237448b787a_0_27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8125" y="30904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237448b787a_0_27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37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237448b787a_0_27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222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237448b787a_0_2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4385" y="48903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237448b787a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9524" y="66908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237448b787a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58849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237448b787a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21374" y="39662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78200" y="12337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84850" y="39662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8925" y="21423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18525" y="66908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4313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30;g237448b787a_0_206">
            <a:extLst>
              <a:ext uri="{FF2B5EF4-FFF2-40B4-BE49-F238E27FC236}">
                <a16:creationId xmlns:a16="http://schemas.microsoft.com/office/drawing/2014/main" id="{2B6FA44A-C754-8E4D-A08E-34F0ABF3A15B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590" y="21509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35;g237448b787a_0_206">
            <a:extLst>
              <a:ext uri="{FF2B5EF4-FFF2-40B4-BE49-F238E27FC236}">
                <a16:creationId xmlns:a16="http://schemas.microsoft.com/office/drawing/2014/main" id="{252F542D-C1A9-B94D-A140-23105CF4A6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821" y="3055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29;g237448b787a_0_241">
            <a:extLst>
              <a:ext uri="{FF2B5EF4-FFF2-40B4-BE49-F238E27FC236}">
                <a16:creationId xmlns:a16="http://schemas.microsoft.com/office/drawing/2014/main" id="{8271CADA-318C-1F42-8A69-FF845F7E1E0A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96050" y="2112863"/>
            <a:ext cx="864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31;g237448b787a_0_206">
            <a:extLst>
              <a:ext uri="{FF2B5EF4-FFF2-40B4-BE49-F238E27FC236}">
                <a16:creationId xmlns:a16="http://schemas.microsoft.com/office/drawing/2014/main" id="{22BFA185-5949-3242-83B3-F154B4ECB427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26;g237448b787a_0_206">
            <a:extLst>
              <a:ext uri="{FF2B5EF4-FFF2-40B4-BE49-F238E27FC236}">
                <a16:creationId xmlns:a16="http://schemas.microsoft.com/office/drawing/2014/main" id="{D180E1B0-2FDA-9A41-8977-08E22445150B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33;g237448b787a_0_206">
            <a:extLst>
              <a:ext uri="{FF2B5EF4-FFF2-40B4-BE49-F238E27FC236}">
                <a16:creationId xmlns:a16="http://schemas.microsoft.com/office/drawing/2014/main" id="{6001FC23-B8CA-944B-ADB8-6348E7D083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75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542;g237448b787a_0_241">
            <a:extLst>
              <a:ext uri="{FF2B5EF4-FFF2-40B4-BE49-F238E27FC236}">
                <a16:creationId xmlns:a16="http://schemas.microsoft.com/office/drawing/2014/main" id="{6E74C647-933A-D247-B0B7-30B14E0F175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7011" y="3055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6;g237448b787a_0_206"/>
          <p:cNvSpPr txBox="1"/>
          <p:nvPr/>
        </p:nvSpPr>
        <p:spPr>
          <a:xfrm>
            <a:off x="6946068" y="484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adventures of Don Quixote and Sancho in chronological order and collect all the icons.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g237448b787a_0_24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237448b787a_0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237448b787a_0_2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237448b787a_0_2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237448b787a_0_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237448b787a_0_2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237448b787a_0_2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237448b787a_0_2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237448b787a_0_2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237448b787a_0_2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237448b787a_0_2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8125" y="30904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237448b787a_0_2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08750" y="2112863"/>
            <a:ext cx="864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237448b787a_0_2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10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37448b787a_0_24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3222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34074" y="21509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237448b787a_0_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4385" y="4877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74924" y="66908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237448b787a_0_2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4260" y="39583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71549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011" y="57905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9711" y="30429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1711" y="12218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34074" y="3978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237448b787a_0_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21685" y="67035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37448b787a_0_241"/>
          <p:cNvSpPr txBox="1"/>
          <p:nvPr/>
        </p:nvSpPr>
        <p:spPr>
          <a:xfrm>
            <a:off x="8206589" y="189507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hu-HU" b="1">
                <a:solidFill>
                  <a:srgbClr val="FF0000"/>
                </a:solidFill>
              </a:rPr>
              <a:t>Solution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6" name="Google Shape;430;g237448b787a_0_206">
            <a:extLst>
              <a:ext uri="{FF2B5EF4-FFF2-40B4-BE49-F238E27FC236}">
                <a16:creationId xmlns:a16="http://schemas.microsoft.com/office/drawing/2014/main" id="{96E1DE6C-04FE-8D4A-AEE0-465C2B32D53A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223590" y="21255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435;g237448b787a_0_206">
            <a:extLst>
              <a:ext uri="{FF2B5EF4-FFF2-40B4-BE49-F238E27FC236}">
                <a16:creationId xmlns:a16="http://schemas.microsoft.com/office/drawing/2014/main" id="{5E5A4BA4-67E8-7840-961D-6606C9684D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821" y="30424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31;g237448b787a_0_206">
            <a:extLst>
              <a:ext uri="{FF2B5EF4-FFF2-40B4-BE49-F238E27FC236}">
                <a16:creationId xmlns:a16="http://schemas.microsoft.com/office/drawing/2014/main" id="{DBDC6500-C8E4-8549-B1F8-0CFD5B0E9E54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26;g237448b787a_0_206">
            <a:extLst>
              <a:ext uri="{FF2B5EF4-FFF2-40B4-BE49-F238E27FC236}">
                <a16:creationId xmlns:a16="http://schemas.microsoft.com/office/drawing/2014/main" id="{CBEBD946-6083-D047-9B24-A7468431FC34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33;g237448b787a_0_206">
            <a:extLst>
              <a:ext uri="{FF2B5EF4-FFF2-40B4-BE49-F238E27FC236}">
                <a16:creationId xmlns:a16="http://schemas.microsoft.com/office/drawing/2014/main" id="{D9FD8BDD-8627-8346-9E48-8C3CA74C86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75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36;g237448b787a_0_206"/>
          <p:cNvSpPr txBox="1"/>
          <p:nvPr/>
        </p:nvSpPr>
        <p:spPr>
          <a:xfrm>
            <a:off x="6946068" y="484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adventures of Don Quixote and Sancho in chronological order and collect all the icons.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37448b787a_0_5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237448b787a_0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237448b787a_0_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37448b787a_0_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37448b787a_0_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37448b787a_0_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37448b787a_0_5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37448b787a_0_5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37448b787a_0_5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37448b787a_0_5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37448b787a_0_5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37448b787a_0_5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5132" y="30842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4201" y="5228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4675" y="222866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923" y="39374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923" y="651369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02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241" y="4797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90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3" y="3917405"/>
            <a:ext cx="535425" cy="792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4" y="6523215"/>
            <a:ext cx="792000" cy="679394"/>
          </a:xfrm>
          <a:prstGeom prst="rect">
            <a:avLst/>
          </a:prstGeom>
        </p:spPr>
      </p:pic>
      <p:pic>
        <p:nvPicPr>
          <p:cNvPr id="52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6" y="4838699"/>
            <a:ext cx="792000" cy="652988"/>
          </a:xfrm>
          <a:prstGeom prst="rect">
            <a:avLst/>
          </a:prstGeom>
        </p:spPr>
      </p:pic>
      <p:sp>
        <p:nvSpPr>
          <p:cNvPr id="32" name="Google Shape;44;g237448b787a_0_16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/>
              <a:t>Challenge</a:t>
            </a:r>
            <a:r>
              <a:rPr lang="hu-HU" sz="2000" b="1" dirty="0" smtClean="0"/>
              <a:t>:</a:t>
            </a:r>
            <a:endParaRPr sz="2000" b="1" dirty="0" smtClean="0"/>
          </a:p>
          <a:p>
            <a:pPr lvl="0">
              <a:buClr>
                <a:schemeClr val="dk1"/>
              </a:buClr>
              <a:buSzPts val="1100"/>
            </a:pPr>
            <a:r>
              <a:rPr lang="en-US" dirty="0"/>
              <a:t>Follow the story of Don Quixote's adventures in chronological order and collect all the icons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238a6e640e6_0_109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38a6e640e6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38a6e640e6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38a6e640e6_0_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38a6e640e6_0_1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38a6e640e6_0_10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38a6e640e6_0_10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38a6e640e6_0_10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38a6e640e6_0_10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38a6e640e6_0_10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38a6e640e6_0_10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38a6e640e6_0_109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8794" y="22244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38a6e640e6_0_10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21721" y="47902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420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217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3" y="3917405"/>
            <a:ext cx="535425" cy="792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54" y="6523215"/>
            <a:ext cx="792000" cy="679394"/>
          </a:xfrm>
          <a:prstGeom prst="rect">
            <a:avLst/>
          </a:prstGeom>
        </p:spPr>
      </p:pic>
      <p:pic>
        <p:nvPicPr>
          <p:cNvPr id="59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6" y="4838699"/>
            <a:ext cx="792000" cy="652988"/>
          </a:xfrm>
          <a:prstGeom prst="rect">
            <a:avLst/>
          </a:prstGeom>
        </p:spPr>
      </p:pic>
      <p:pic>
        <p:nvPicPr>
          <p:cNvPr id="61" name="Google Shape;83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5132" y="30842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4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4201" y="5228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88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02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84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4201" y="393850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4;g237448b787a_0_16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/>
              <a:t>Challenge</a:t>
            </a:r>
            <a:r>
              <a:rPr lang="hu-HU" sz="2000" b="1" dirty="0" smtClean="0"/>
              <a:t>:</a:t>
            </a:r>
            <a:endParaRPr sz="2000" b="1" dirty="0" smtClean="0"/>
          </a:p>
          <a:p>
            <a:pPr lvl="0">
              <a:buClr>
                <a:schemeClr val="dk1"/>
              </a:buClr>
              <a:buSzPts val="1100"/>
            </a:pPr>
            <a:r>
              <a:rPr lang="en-US" dirty="0"/>
              <a:t>Follow the story of Don Quixote's adventures in chronological order and collect all the icons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37448b787a_0_8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37448b787a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37448b787a_0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37448b787a_0_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37448b787a_0_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37448b787a_0_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37448b787a_0_8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7448b787a_0_8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37448b787a_0_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37448b787a_0_8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37448b787a_0_8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37448b787a_0_8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37448b787a_0_8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37448b787a_0_84"/>
          <p:cNvSpPr txBox="1"/>
          <p:nvPr/>
        </p:nvSpPr>
        <p:spPr>
          <a:xfrm>
            <a:off x="883126" y="468153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237448b787a_0_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90138" y="5249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37448b787a_0_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4201" y="394054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37448b787a_0_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1721" y="64997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37448b787a_0_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8475" y="30842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217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3" y="3917405"/>
            <a:ext cx="535425" cy="792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4" y="6523215"/>
            <a:ext cx="792000" cy="679394"/>
          </a:xfrm>
          <a:prstGeom prst="rect">
            <a:avLst/>
          </a:prstGeom>
        </p:spPr>
      </p:pic>
      <p:pic>
        <p:nvPicPr>
          <p:cNvPr id="58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96" y="4838699"/>
            <a:ext cx="792000" cy="652988"/>
          </a:xfrm>
          <a:prstGeom prst="rect">
            <a:avLst/>
          </a:prstGeom>
        </p:spPr>
      </p:pic>
      <p:pic>
        <p:nvPicPr>
          <p:cNvPr id="60" name="Google Shape;116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8794" y="22371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7;g238a6e640e6_0_10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21721" y="47902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19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420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44;g237448b787a_0_16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/>
              <a:t>Challenge</a:t>
            </a:r>
            <a:r>
              <a:rPr lang="hu-HU" sz="2000" b="1" dirty="0" smtClean="0"/>
              <a:t>:</a:t>
            </a:r>
            <a:endParaRPr sz="2000" b="1" dirty="0" smtClean="0"/>
          </a:p>
          <a:p>
            <a:pPr lvl="0">
              <a:buClr>
                <a:schemeClr val="dk1"/>
              </a:buClr>
              <a:buSzPts val="1100"/>
            </a:pPr>
            <a:r>
              <a:rPr lang="en-US" dirty="0"/>
              <a:t>Follow the story of Don Quixote's adventures in chronological order and collect all the icons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3961df82fe_0_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3961df82fe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3961df82fe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3961df82fe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3961df82fe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3961df82fe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3961df82fe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3961df82fe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3961df82fe_0_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3961df82fe_0_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3961df82fe_0_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3961df82fe_0_1"/>
          <p:cNvSpPr txBox="1"/>
          <p:nvPr/>
        </p:nvSpPr>
        <p:spPr>
          <a:xfrm>
            <a:off x="95943" y="5093854"/>
            <a:ext cx="25821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 with </a:t>
            </a:r>
            <a:r>
              <a:rPr lang="en-US" dirty="0" err="1">
                <a:solidFill>
                  <a:schemeClr val="dk1"/>
                </a:solidFill>
              </a:rPr>
              <a:t>Cardenio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Dorotea</a:t>
            </a:r>
            <a:r>
              <a:rPr lang="en-US" dirty="0">
                <a:solidFill>
                  <a:schemeClr val="dk1"/>
                </a:solidFill>
              </a:rPr>
              <a:t> and Don Fernando in chronological order. Collect all the icons!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75" name="Google Shape;175;g23961df82fe_0_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3961df82fe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4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3961df82fe_0_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3961df82fe_0_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526825" y="11140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3961df82fe_0_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335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3961df82fe_0_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3961df82fe_0_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3961df82fe_0_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05743" y="47700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3961df82fe_0_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90275" y="13790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3961df82fe_0_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462100" y="1362913"/>
            <a:ext cx="803625" cy="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3961df82fe_0_7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3961df82fe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3961df82fe_0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3961df82fe_0_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3961df82fe_0_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3961df82fe_0_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3961df82fe_0_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3961df82fe_0_7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3961df82fe_0_7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3961df82fe_0_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3961df82fe_0_7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3961df82fe_0_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317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3961df82fe_0_7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526825" y="11140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3961df82fe_0_7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3961df82fe_0_7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59250" y="1362900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785" y="39396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785" y="22358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245" y="308443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245" y="22216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143" y="5213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8870" y="56544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2720" y="65009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420" y="65009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9539" y="39396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79;g23961df82fe_0_1">
            <a:extLst>
              <a:ext uri="{FF2B5EF4-FFF2-40B4-BE49-F238E27FC236}">
                <a16:creationId xmlns:a16="http://schemas.microsoft.com/office/drawing/2014/main" id="{03330735-D8F0-294E-83BA-B9C5EBD6C54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462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76;g23961df82fe_0_1">
            <a:extLst>
              <a:ext uri="{FF2B5EF4-FFF2-40B4-BE49-F238E27FC236}">
                <a16:creationId xmlns:a16="http://schemas.microsoft.com/office/drawing/2014/main" id="{970DB359-C06E-3847-937E-C419B4C91B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4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3;g23961df82fe_0_1">
            <a:extLst>
              <a:ext uri="{FF2B5EF4-FFF2-40B4-BE49-F238E27FC236}">
                <a16:creationId xmlns:a16="http://schemas.microsoft.com/office/drawing/2014/main" id="{C4CFFCDB-F3CB-F548-A539-91A7C2F05AC2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0275" y="13917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2;g23961df82fe_0_1">
            <a:extLst>
              <a:ext uri="{FF2B5EF4-FFF2-40B4-BE49-F238E27FC236}">
                <a16:creationId xmlns:a16="http://schemas.microsoft.com/office/drawing/2014/main" id="{F78F24DD-64D7-1B40-9962-AF420F9E1E38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8443" y="47700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0;g23961df82fe_0_1">
            <a:extLst>
              <a:ext uri="{FF2B5EF4-FFF2-40B4-BE49-F238E27FC236}">
                <a16:creationId xmlns:a16="http://schemas.microsoft.com/office/drawing/2014/main" id="{8196EFA8-4F4D-3C41-95E5-CFED626C3906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74;g23961df82fe_0_1"/>
          <p:cNvSpPr txBox="1"/>
          <p:nvPr/>
        </p:nvSpPr>
        <p:spPr>
          <a:xfrm>
            <a:off x="95943" y="5093854"/>
            <a:ext cx="25821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 with </a:t>
            </a:r>
            <a:r>
              <a:rPr lang="en-US" dirty="0" err="1">
                <a:solidFill>
                  <a:schemeClr val="dk1"/>
                </a:solidFill>
              </a:rPr>
              <a:t>Cardenio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Dorotea</a:t>
            </a:r>
            <a:r>
              <a:rPr lang="en-US" dirty="0">
                <a:solidFill>
                  <a:schemeClr val="dk1"/>
                </a:solidFill>
              </a:rPr>
              <a:t> and Don Fernando in chronological order. Collect all the icons!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3961df82fe_0_1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3961df82fe_0_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3961df82fe_0_1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3961df82fe_0_1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3961df82fe_0_1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3961df82fe_0_1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3961df82fe_0_1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3961df82fe_0_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3961df82fe_0_1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3961df82fe_0_1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3961df82fe_0_10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3961df82fe_0_1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679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3961df82fe_0_1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425225" y="11140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3961df82fe_0_10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3961df82fe_0_10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62100" y="1362913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3961df82fe_0_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37571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3961df82fe_0_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54641" y="64992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895" y="65009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8045" y="56544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9070" y="22339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79;g23961df82fe_0_1">
            <a:extLst>
              <a:ext uri="{FF2B5EF4-FFF2-40B4-BE49-F238E27FC236}">
                <a16:creationId xmlns:a16="http://schemas.microsoft.com/office/drawing/2014/main" id="{8B0DB0C8-AD86-A843-B069-7501ED6CE47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462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76;g23961df82fe_0_1">
            <a:extLst>
              <a:ext uri="{FF2B5EF4-FFF2-40B4-BE49-F238E27FC236}">
                <a16:creationId xmlns:a16="http://schemas.microsoft.com/office/drawing/2014/main" id="{C6C7C4D4-B79E-2A49-AD54-F58A47B2F0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3;g23961df82fe_0_1">
            <a:extLst>
              <a:ext uri="{FF2B5EF4-FFF2-40B4-BE49-F238E27FC236}">
                <a16:creationId xmlns:a16="http://schemas.microsoft.com/office/drawing/2014/main" id="{EBF9BBAC-6839-B347-9B85-57E28E6F97E1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0275" y="13917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2;g23961df82fe_0_1">
            <a:extLst>
              <a:ext uri="{FF2B5EF4-FFF2-40B4-BE49-F238E27FC236}">
                <a16:creationId xmlns:a16="http://schemas.microsoft.com/office/drawing/2014/main" id="{BACCEFA1-A265-CE42-83CC-13A2F6F3B3EF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05743" y="47827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0;g23961df82fe_0_1">
            <a:extLst>
              <a:ext uri="{FF2B5EF4-FFF2-40B4-BE49-F238E27FC236}">
                <a16:creationId xmlns:a16="http://schemas.microsoft.com/office/drawing/2014/main" id="{AB68ACBC-885A-6E48-AB75-E987ACCA1AC5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15;g23961df82fe_0_71">
            <a:extLst>
              <a:ext uri="{FF2B5EF4-FFF2-40B4-BE49-F238E27FC236}">
                <a16:creationId xmlns:a16="http://schemas.microsoft.com/office/drawing/2014/main" id="{D2891907-1C01-9448-87BB-A60089B35A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143" y="5213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12;g23961df82fe_0_71">
            <a:extLst>
              <a:ext uri="{FF2B5EF4-FFF2-40B4-BE49-F238E27FC236}">
                <a16:creationId xmlns:a16="http://schemas.microsoft.com/office/drawing/2014/main" id="{28307C1D-171E-A84F-ACA4-414985965C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785" y="22231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9;g23961df82fe_0_106">
            <a:extLst>
              <a:ext uri="{FF2B5EF4-FFF2-40B4-BE49-F238E27FC236}">
                <a16:creationId xmlns:a16="http://schemas.microsoft.com/office/drawing/2014/main" id="{1B8EDE87-680F-1E46-A229-28A1CF969E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5430" y="393195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85;g23961df82fe_0_141">
            <a:extLst>
              <a:ext uri="{FF2B5EF4-FFF2-40B4-BE49-F238E27FC236}">
                <a16:creationId xmlns:a16="http://schemas.microsoft.com/office/drawing/2014/main" id="{7B9D7AEE-48C0-1D4C-AC10-87CAC29180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9539" y="3931956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74;g23961df82fe_0_1"/>
          <p:cNvSpPr txBox="1"/>
          <p:nvPr/>
        </p:nvSpPr>
        <p:spPr>
          <a:xfrm>
            <a:off x="95943" y="5093854"/>
            <a:ext cx="25821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 with </a:t>
            </a:r>
            <a:r>
              <a:rPr lang="en-US" dirty="0" err="1">
                <a:solidFill>
                  <a:schemeClr val="dk1"/>
                </a:solidFill>
              </a:rPr>
              <a:t>Cardenio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Dorotea</a:t>
            </a:r>
            <a:r>
              <a:rPr lang="en-US" dirty="0">
                <a:solidFill>
                  <a:schemeClr val="dk1"/>
                </a:solidFill>
              </a:rPr>
              <a:t> and Don Fernando in chronological order. Collect all the icons!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3961df82fe_0_14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3961df82fe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3961df82fe_0_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3961df82fe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3961df82fe_0_1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3961df82fe_0_1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3961df82fe_0_1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3961df82fe_0_1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3961df82fe_0_1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3961df82fe_0_1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3961df82fe_0_1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3961df82fe_0_1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679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3961df82fe_0_14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412525" y="11013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3961df82fe_0_1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3961df82fe_0_1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59250" y="1362900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7494" y="56519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8882" y="65009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3961df82fe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6839" y="394465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3961df82fe_0_1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5846" y="223397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1707" y="5193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3961df82fe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2268" y="223397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3961df82fe_0_141"/>
          <p:cNvSpPr txBox="1"/>
          <p:nvPr/>
        </p:nvSpPr>
        <p:spPr>
          <a:xfrm>
            <a:off x="883126" y="468153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4" name="Google Shape;179;g23961df82fe_0_1">
            <a:extLst>
              <a:ext uri="{FF2B5EF4-FFF2-40B4-BE49-F238E27FC236}">
                <a16:creationId xmlns:a16="http://schemas.microsoft.com/office/drawing/2014/main" id="{9F11C484-B1E8-2C45-81DA-A9901866C41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462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6;g23961df82fe_0_1">
            <a:extLst>
              <a:ext uri="{FF2B5EF4-FFF2-40B4-BE49-F238E27FC236}">
                <a16:creationId xmlns:a16="http://schemas.microsoft.com/office/drawing/2014/main" id="{A4E05483-EFE0-0644-BE4F-8570CC4CB0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4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3;g23961df82fe_0_1">
            <a:extLst>
              <a:ext uri="{FF2B5EF4-FFF2-40B4-BE49-F238E27FC236}">
                <a16:creationId xmlns:a16="http://schemas.microsoft.com/office/drawing/2014/main" id="{C4FF1BC0-FA80-9441-B725-E50624111C96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0275" y="13917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2;g23961df82fe_0_1">
            <a:extLst>
              <a:ext uri="{FF2B5EF4-FFF2-40B4-BE49-F238E27FC236}">
                <a16:creationId xmlns:a16="http://schemas.microsoft.com/office/drawing/2014/main" id="{548B2387-E736-B641-804C-E550035131FD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05743" y="47700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80;g23961df82fe_0_1">
            <a:extLst>
              <a:ext uri="{FF2B5EF4-FFF2-40B4-BE49-F238E27FC236}">
                <a16:creationId xmlns:a16="http://schemas.microsoft.com/office/drawing/2014/main" id="{E1900139-380D-C044-90DB-A20429B76331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9;g23961df82fe_0_106">
            <a:extLst>
              <a:ext uri="{FF2B5EF4-FFF2-40B4-BE49-F238E27FC236}">
                <a16:creationId xmlns:a16="http://schemas.microsoft.com/office/drawing/2014/main" id="{9514FF7E-FBA9-D84A-93AC-25AEBD75A45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2730" y="394465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6;g23961df82fe_0_106">
            <a:extLst>
              <a:ext uri="{FF2B5EF4-FFF2-40B4-BE49-F238E27FC236}">
                <a16:creationId xmlns:a16="http://schemas.microsoft.com/office/drawing/2014/main" id="{F508F898-826E-0A4C-89E2-D7382751CF1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37571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7;g23961df82fe_0_106">
            <a:extLst>
              <a:ext uri="{FF2B5EF4-FFF2-40B4-BE49-F238E27FC236}">
                <a16:creationId xmlns:a16="http://schemas.microsoft.com/office/drawing/2014/main" id="{A83B7875-8CF0-1C42-91C2-24FB1957DDE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41941" y="6499275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74;g23961df82fe_0_1"/>
          <p:cNvSpPr txBox="1"/>
          <p:nvPr/>
        </p:nvSpPr>
        <p:spPr>
          <a:xfrm>
            <a:off x="95943" y="5093854"/>
            <a:ext cx="25821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 with </a:t>
            </a:r>
            <a:r>
              <a:rPr lang="en-US" dirty="0" err="1">
                <a:solidFill>
                  <a:schemeClr val="dk1"/>
                </a:solidFill>
              </a:rPr>
              <a:t>Cardenio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Dorotea</a:t>
            </a:r>
            <a:r>
              <a:rPr lang="en-US" dirty="0">
                <a:solidFill>
                  <a:schemeClr val="dk1"/>
                </a:solidFill>
              </a:rPr>
              <a:t> and Don Fernando in chronological order. Collect all the icons!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23961df82fe_0_22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3961df82fe_0_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3961df82fe_0_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3961df82fe_0_2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3961df82fe_0_2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3961df82fe_0_2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3961df82fe_0_2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3961df82fe_0_2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3961df82fe_0_2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3961df82fe_0_2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3961df82fe_0_2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3961df82fe_0_221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hu-HU" sz="2000" b="1" dirty="0" err="1">
                <a:solidFill>
                  <a:schemeClr val="dk1"/>
                </a:solidFill>
              </a:rPr>
              <a:t>Challenge</a:t>
            </a:r>
            <a:r>
              <a:rPr lang="hu-HU" sz="20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Follow the story of Don Quixote's adventures in chronological order and collect all the icons.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07" name="Google Shape;307;g23961df82fe_0_2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3961df82fe_0_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3961df82fe_0_2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679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3961df82fe_0_22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1931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3961df82fe_0_2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3961df82fe_0_2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3961df82fe_0_2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3961df82fe_0_2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39913" y="48032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3961df82fe_0_22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337</Words>
  <Application>Microsoft Office PowerPoint</Application>
  <PresentationFormat>Egyéni</PresentationFormat>
  <Paragraphs>38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Szandavári-Csurgó Cintia</dc:creator>
  <cp:lastModifiedBy>Hulik Ádám</cp:lastModifiedBy>
  <cp:revision>9</cp:revision>
  <dcterms:modified xsi:type="dcterms:W3CDTF">2023-06-27T14:42:06Z</dcterms:modified>
</cp:coreProperties>
</file>