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058400" cy="7772400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kNlToxOWXGLzmeLe9OgRR3iQK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BC9F0E0-20BA-45AA-A00A-8BE584BA9691}">
  <a:tblStyle styleId="{1BC9F0E0-20BA-45AA-A00A-8BE584BA969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93" d="100"/>
          <a:sy n="93" d="100"/>
        </p:scale>
        <p:origin x="17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" name="Google Shape;23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/>
              <a:t>Boci-boci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/>
              <a:t>Boci-boci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/>
              <a:t>Boci-boci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/>
              <a:t>Boci-boci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/>
              <a:t>Boci-boci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Google Shape;245;p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/>
              <a:t>Boci-boci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9" name="Google Shape;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Google Shape;11;p8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12" name="Google Shape;12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8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oogle Shape;15;p9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{1BC9F0E0-20BA-45AA-A00A-8BE584BA9691}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6" name="Google Shape;16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Google Shape;18;p9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19" name="Google Shape;19;p9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0" name="Google Shape;20;p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6.png"/><Relationship Id="rId3" Type="http://schemas.openxmlformats.org/officeDocument/2006/relationships/image" Target="../media/image10.png"/><Relationship Id="rId7" Type="http://schemas.openxmlformats.org/officeDocument/2006/relationships/image" Target="../media/image7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png"/><Relationship Id="rId5" Type="http://schemas.openxmlformats.org/officeDocument/2006/relationships/image" Target="../media/image14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1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6.png"/><Relationship Id="rId3" Type="http://schemas.openxmlformats.org/officeDocument/2006/relationships/image" Target="../media/image10.png"/><Relationship Id="rId7" Type="http://schemas.openxmlformats.org/officeDocument/2006/relationships/image" Target="../media/image7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png"/><Relationship Id="rId5" Type="http://schemas.openxmlformats.org/officeDocument/2006/relationships/image" Target="../media/image14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1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7.png"/><Relationship Id="rId5" Type="http://schemas.openxmlformats.org/officeDocument/2006/relationships/image" Target="../media/image14.png"/><Relationship Id="rId10" Type="http://schemas.openxmlformats.org/officeDocument/2006/relationships/image" Target="../media/image5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7.png"/><Relationship Id="rId5" Type="http://schemas.openxmlformats.org/officeDocument/2006/relationships/image" Target="../media/image14.png"/><Relationship Id="rId10" Type="http://schemas.openxmlformats.org/officeDocument/2006/relationships/image" Target="../media/image5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7.png"/><Relationship Id="rId5" Type="http://schemas.openxmlformats.org/officeDocument/2006/relationships/image" Target="../media/image14.png"/><Relationship Id="rId10" Type="http://schemas.openxmlformats.org/officeDocument/2006/relationships/image" Target="../media/image5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5347094" y="2689255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1"/>
          <p:cNvSpPr txBox="1"/>
          <p:nvPr/>
        </p:nvSpPr>
        <p:spPr>
          <a:xfrm>
            <a:off x="410408" y="3363090"/>
            <a:ext cx="2842359" cy="19389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Boci, boci tarkát!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lila és a piros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Google Shape;2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90842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78788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63334" y="21471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5487" y="21446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5810" y="21446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5810" y="12294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0926" y="1225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09644" y="12294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17124" y="12316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3055" y="1225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5720" y="12103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5720" y="21446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35179" y="306421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6027" y="306421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5720" y="39779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35179" y="488430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34759" y="5785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0360" y="67123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7943" y="57928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82074" y="57928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9137" y="57928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63268" y="57998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51179" y="58048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3055" y="2137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71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17834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78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5258738" y="2234797"/>
            <a:ext cx="468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5810" y="2141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9035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17834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4759" y="306421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16237" y="306421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25762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92596" y="2131647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940161" y="488430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289035" y="5789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-5400000">
            <a:off x="5258738" y="2234797"/>
            <a:ext cx="468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2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 rot="-5400000">
            <a:off x="5347094" y="2689255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363334" y="21471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65487" y="21446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35810" y="12294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280926" y="1225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209644" y="12294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845720" y="12103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845720" y="21446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845720" y="39779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759" y="5785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107943" y="57928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182074" y="57928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363268" y="57998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51179" y="58048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115099" y="1229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0360" y="67123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38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023055" y="122593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28;p1"/>
          <p:cNvSpPr txBox="1"/>
          <p:nvPr/>
        </p:nvSpPr>
        <p:spPr>
          <a:xfrm>
            <a:off x="410408" y="3363090"/>
            <a:ext cx="2842359" cy="19389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Boci, boci tarkát!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lila és a piros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06845" y="21446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7129" y="21504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12768" y="306119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2296" y="30546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91867" y="21442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7370" y="21442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91867" y="48819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98190" y="57971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80926" y="57971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031301" y="1228462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200776" y="123164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291867" y="1231970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106845" y="1228462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6845" y="306119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31301" y="30702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7793" y="21514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211398" y="396162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211398" y="4873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8044" y="215453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280926" y="39655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35481" y="30702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200457" y="57971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51552" y="1228462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28715" y="1228462"/>
            <a:ext cx="746300" cy="746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7" name="Google Shape;137;p3"/>
          <p:cNvGrpSpPr/>
          <p:nvPr/>
        </p:nvGrpSpPr>
        <p:grpSpPr>
          <a:xfrm rot="5400000">
            <a:off x="3282680" y="6712392"/>
            <a:ext cx="749808" cy="749808"/>
            <a:chOff x="5098784" y="2141172"/>
            <a:chExt cx="749808" cy="749808"/>
          </a:xfrm>
        </p:grpSpPr>
        <p:pic>
          <p:nvPicPr>
            <p:cNvPr id="138" name="Google Shape;138;p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098784" y="2141172"/>
              <a:ext cx="749808" cy="7498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" name="Google Shape;139;p3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 rot="-5400000">
              <a:off x="5239688" y="2244322"/>
              <a:ext cx="468000" cy="5400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40" name="Google Shape;140;p3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4232222" y="6712392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3"/>
          <p:cNvSpPr txBox="1"/>
          <p:nvPr/>
        </p:nvSpPr>
        <p:spPr>
          <a:xfrm>
            <a:off x="426327" y="2219469"/>
            <a:ext cx="1791502" cy="332394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Boci, boci tarkát!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lila és a piros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teljesítéshez ezeket a kártyákat használd fel!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3"/>
          <p:cNvSpPr txBox="1"/>
          <p:nvPr/>
        </p:nvSpPr>
        <p:spPr>
          <a:xfrm>
            <a:off x="2098186" y="6933407"/>
            <a:ext cx="984760" cy="30777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INDÍTÁS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" name="Google Shape;143;p3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5810" y="1225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5810" y="2141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56684" y="2141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9035" y="2141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8427" y="12198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4759" y="306421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25762" y="306421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2596" y="2141172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63797" y="2141172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5757" y="1229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09697" y="1229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92581" y="1225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8890" y="12294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8427" y="39673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34759" y="48747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40161" y="5789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0360" y="67123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112432" y="5789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87621" y="5789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361023" y="5789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82680" y="578933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60192" y="578933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4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rot="-5400000">
            <a:off x="5347094" y="2689255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8427" y="2141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4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7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17834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74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025762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78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5258738" y="2234797"/>
            <a:ext cx="468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230;p5"/>
          <p:cNvSpPr txBox="1"/>
          <p:nvPr/>
        </p:nvSpPr>
        <p:spPr>
          <a:xfrm>
            <a:off x="410408" y="3253298"/>
            <a:ext cx="3475792" cy="216978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Boci, boci tarkát!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azokat a kártyákat, amik rossz helyen vannak és tedd a helyére!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lila és a piros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5810" y="1225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8527" y="21333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5810" y="21333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9035" y="2141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8427" y="12198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9663" y="306421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48427" y="2137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25762" y="306421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2596" y="2141172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63797" y="2141172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82680" y="1229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09697" y="1229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00457" y="1225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8890" y="12294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8427" y="39673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40161" y="488430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40161" y="5789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0360" y="67123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200457" y="5785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8309" y="5785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289035" y="5789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74907" y="579284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60192" y="578933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5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rot="-5400000">
            <a:off x="5347094" y="2689255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5"/>
          <p:cNvSpPr txBox="1"/>
          <p:nvPr/>
        </p:nvSpPr>
        <p:spPr>
          <a:xfrm>
            <a:off x="410408" y="3253298"/>
            <a:ext cx="3475792" cy="216978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Boci, boci tarkát!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azokat a kártyákat, amik rossz helyen vannak és tedd a helyére!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lila és a piros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1" name="Google Shape;231;p5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7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17834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74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025762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78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5258738" y="2234797"/>
            <a:ext cx="468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Google Shape;24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5810" y="1225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5810" y="2141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56684" y="2141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9035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8427" y="12198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8427" y="2141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4759" y="306421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25762" y="306421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2596" y="2131647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63797" y="2141172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82680" y="1229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09697" y="1229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00457" y="1225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8890" y="12294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8427" y="39673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40161" y="488430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40161" y="5789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0360" y="67123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112432" y="5789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87621" y="5789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289035" y="5789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5857" y="579284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60192" y="5789336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6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rot="-5400000">
            <a:off x="5347094" y="2689255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6"/>
          <p:cNvSpPr txBox="1"/>
          <p:nvPr/>
        </p:nvSpPr>
        <p:spPr>
          <a:xfrm>
            <a:off x="3343922" y="4188404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6" name="Google Shape;276;p6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7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17834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74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025762" y="21316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78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5258738" y="2234797"/>
            <a:ext cx="468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28;p1"/>
          <p:cNvSpPr txBox="1"/>
          <p:nvPr/>
        </p:nvSpPr>
        <p:spPr>
          <a:xfrm>
            <a:off x="410408" y="3363090"/>
            <a:ext cx="2842359" cy="19389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Boci, boci tarkát!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lila és a piros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238</Words>
  <Application>Microsoft Office PowerPoint</Application>
  <PresentationFormat>Egyéni</PresentationFormat>
  <Paragraphs>29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5</cp:revision>
  <dcterms:modified xsi:type="dcterms:W3CDTF">2023-05-23T12:26:02Z</dcterms:modified>
</cp:coreProperties>
</file>