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0058400" cy="7772400"/>
  <p:notesSz cx="6858000" cy="994568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jkNlToxOWXGLzmeLe9OgRR3iQKX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BC9F0E0-20BA-45AA-A00A-8BE584BA9691}">
  <a:tblStyle styleId="{1BC9F0E0-20BA-45AA-A00A-8BE584BA9691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65"/>
  </p:normalViewPr>
  <p:slideViewPr>
    <p:cSldViewPr snapToGrid="0">
      <p:cViewPr varScale="1">
        <p:scale>
          <a:sx n="93" d="100"/>
          <a:sy n="93" d="100"/>
        </p:scale>
        <p:origin x="17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3" name="Google Shape;23;p1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/>
              <a:t>Boci-boci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7" name="Google Shape;67;p2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/>
              <a:t>Boci-boci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/>
              <a:t>Boci-boci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7" name="Google Shape;157;p4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/>
              <a:t>Boci-boci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1" name="Google Shape;201;p5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/>
              <a:t>Boci-boci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17588" y="746125"/>
            <a:ext cx="4824412" cy="37290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5" name="Google Shape;245;p6:notes"/>
          <p:cNvSpPr txBox="1">
            <a:spLocks noGrp="1"/>
          </p:cNvSpPr>
          <p:nvPr>
            <p:ph type="body" idx="1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hu-HU"/>
              <a:t>Boci-boci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 type="secHead">
  <p:cSld name="SECTION_HEADER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oogle Shape;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188" y="224113"/>
            <a:ext cx="9144003" cy="7324167"/>
          </a:xfrm>
          <a:prstGeom prst="rect">
            <a:avLst/>
          </a:prstGeom>
          <a:noFill/>
          <a:ln w="114300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</p:pic>
      <p:pic>
        <p:nvPicPr>
          <p:cNvPr id="9" name="Google Shape;9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823758" y="6774064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181975" y="7384823"/>
            <a:ext cx="1641233" cy="37300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" name="Google Shape;11;p8"/>
          <p:cNvGrpSpPr/>
          <p:nvPr/>
        </p:nvGrpSpPr>
        <p:grpSpPr>
          <a:xfrm>
            <a:off x="65419" y="7174420"/>
            <a:ext cx="783537" cy="475397"/>
            <a:chOff x="0" y="7190319"/>
            <a:chExt cx="737118" cy="488773"/>
          </a:xfrm>
        </p:grpSpPr>
        <p:sp>
          <p:nvSpPr>
            <p:cNvPr id="12" name="Google Shape;12;p8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3" name="Google Shape;13;p8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arge Grid">
  <p:cSld name="1_Large Grid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Google Shape;15;p9"/>
          <p:cNvGraphicFramePr/>
          <p:nvPr/>
        </p:nvGraphicFramePr>
        <p:xfrm>
          <a:off x="1429200" y="286200"/>
          <a:ext cx="3000000" cy="3000000"/>
        </p:xfrm>
        <a:graphic>
          <a:graphicData uri="http://schemas.openxmlformats.org/drawingml/2006/table">
            <a:tbl>
              <a:tblPr firstRow="1" bandRow="1">
                <a:noFill/>
                <a:tableStyleId>{1BC9F0E0-20BA-45AA-A00A-8BE584BA9691}</a:tableStyleId>
              </a:tblPr>
              <a:tblGrid>
                <a:gridCol w="72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0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1C9AD6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6" name="Google Shape;16;p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45431" y="6833420"/>
            <a:ext cx="612775" cy="652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8429795" y="5545280"/>
            <a:ext cx="1844045" cy="41910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" name="Google Shape;18;p9"/>
          <p:cNvGrpSpPr/>
          <p:nvPr/>
        </p:nvGrpSpPr>
        <p:grpSpPr>
          <a:xfrm rot="-5400000">
            <a:off x="8891361" y="4040270"/>
            <a:ext cx="783537" cy="475397"/>
            <a:chOff x="0" y="7190319"/>
            <a:chExt cx="737118" cy="488773"/>
          </a:xfrm>
        </p:grpSpPr>
        <p:sp>
          <p:nvSpPr>
            <p:cNvPr id="19" name="Google Shape;19;p9"/>
            <p:cNvSpPr/>
            <p:nvPr/>
          </p:nvSpPr>
          <p:spPr>
            <a:xfrm>
              <a:off x="0" y="7190319"/>
              <a:ext cx="737118" cy="488773"/>
            </a:xfrm>
            <a:prstGeom prst="roundRect">
              <a:avLst>
                <a:gd name="adj" fmla="val 16667"/>
              </a:avLst>
            </a:prstGeom>
            <a:solidFill>
              <a:schemeClr val="lt1"/>
            </a:solidFill>
            <a:ln w="12700" cap="flat" cmpd="sng">
              <a:solidFill>
                <a:srgbClr val="1C9AD6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88"/>
                <a:buFont typeface="Arial"/>
                <a:buNone/>
              </a:pPr>
              <a:endParaRPr sz="1488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20" name="Google Shape;20;p9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91870" y="7227644"/>
              <a:ext cx="578559" cy="398400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7"/>
          <p:cNvSpPr txBox="1"/>
          <p:nvPr/>
        </p:nvSpPr>
        <p:spPr>
          <a:xfrm>
            <a:off x="1123025" y="1302050"/>
            <a:ext cx="7348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6.png"/><Relationship Id="rId5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1.png"/><Relationship Id="rId1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6.png"/><Relationship Id="rId3" Type="http://schemas.openxmlformats.org/officeDocument/2006/relationships/image" Target="../media/image10.png"/><Relationship Id="rId7" Type="http://schemas.openxmlformats.org/officeDocument/2006/relationships/image" Target="../media/image7.png"/><Relationship Id="rId12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6.png"/><Relationship Id="rId5" Type="http://schemas.openxmlformats.org/officeDocument/2006/relationships/image" Target="../media/image14.png"/><Relationship Id="rId10" Type="http://schemas.openxmlformats.org/officeDocument/2006/relationships/image" Target="../media/image13.png"/><Relationship Id="rId4" Type="http://schemas.openxmlformats.org/officeDocument/2006/relationships/image" Target="../media/image8.png"/><Relationship Id="rId9" Type="http://schemas.openxmlformats.org/officeDocument/2006/relationships/image" Target="../media/image11.png"/><Relationship Id="rId1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7.png"/><Relationship Id="rId5" Type="http://schemas.openxmlformats.org/officeDocument/2006/relationships/image" Target="../media/image14.png"/><Relationship Id="rId10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7.png"/><Relationship Id="rId5" Type="http://schemas.openxmlformats.org/officeDocument/2006/relationships/image" Target="../media/image14.png"/><Relationship Id="rId10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12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7.png"/><Relationship Id="rId5" Type="http://schemas.openxmlformats.org/officeDocument/2006/relationships/image" Target="../media/image14.png"/><Relationship Id="rId10" Type="http://schemas.openxmlformats.org/officeDocument/2006/relationships/image" Target="../media/image5.png"/><Relationship Id="rId4" Type="http://schemas.openxmlformats.org/officeDocument/2006/relationships/image" Target="../media/image8.pn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Google Shape;27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 rot="-5400000">
            <a:off x="5347094" y="2689255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p1"/>
          <p:cNvSpPr txBox="1"/>
          <p:nvPr/>
        </p:nvSpPr>
        <p:spPr>
          <a:xfrm>
            <a:off x="410408" y="3363090"/>
            <a:ext cx="2842359" cy="19389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Boci, boci tarkát!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lila és a piros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" name="Google Shape;2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90842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78788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Google Shape;3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63334" y="21471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65487" y="21446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5810" y="21446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5810" y="12294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0926" y="1225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09644" y="12294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17124" y="12316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3055" y="1225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5720" y="12103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5720" y="21446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35179" y="306421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6027" y="306421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5720" y="39779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35179" y="488430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34759" y="5785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0360" y="67123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7943" y="57928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82074" y="57928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9137" y="57928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363268" y="57998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Google Shape;5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1179" y="58048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Google Shape;5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23055" y="2137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3" name="Google Shape;53;p1"/>
          <p:cNvPicPr preferRelativeResize="0"/>
          <p:nvPr/>
        </p:nvPicPr>
        <p:blipFill rotWithShape="1">
          <a:blip r:embed="rId3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71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117834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78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5258738" y="2234797"/>
            <a:ext cx="468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" name="Google Shape;69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5810" y="2141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9035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17834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4759" y="306421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16237" y="306421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025762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192596" y="2131647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940161" y="488430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289035" y="5789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 rot="-5400000">
            <a:off x="5258738" y="2234797"/>
            <a:ext cx="468000" cy="54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2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 rot="-5400000">
            <a:off x="5347094" y="2689255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363334" y="21471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65487" y="21446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35810" y="12294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Google Shape;83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280926" y="1225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Google Shape;84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209644" y="12294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845720" y="121034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845720" y="214467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7845720" y="39779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934759" y="5785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5107943" y="57928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182074" y="579284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Google Shape;92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2363268" y="579985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Google Shape;93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451179" y="580487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15099" y="1229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0360" y="67123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2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2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38;p1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023055" y="1225935"/>
            <a:ext cx="749808" cy="749808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28;p1"/>
          <p:cNvSpPr txBox="1"/>
          <p:nvPr/>
        </p:nvSpPr>
        <p:spPr>
          <a:xfrm>
            <a:off x="410408" y="3363090"/>
            <a:ext cx="2842359" cy="19389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Boci, boci tarkát!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lila és a piros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Google Shape;113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6845" y="214466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4" name="Google Shape;114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07129" y="21504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12768" y="306119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2296" y="305463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91867" y="21442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Google Shape;11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7370" y="214426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Google Shape;119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291867" y="488191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5098190" y="57971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Google Shape;121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80926" y="57971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Google Shape;122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031301" y="1228462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200776" y="123164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291867" y="1231970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06845" y="1228462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6845" y="306119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31301" y="30702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7793" y="21514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4211398" y="396162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4211398" y="487335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8044" y="215453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Google Shape;132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80926" y="396551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Google Shape;133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35481" y="30702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4200457" y="579715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5" name="Google Shape;135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851552" y="1228462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28715" y="1228462"/>
            <a:ext cx="746300" cy="7463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7" name="Google Shape;137;p3"/>
          <p:cNvGrpSpPr/>
          <p:nvPr/>
        </p:nvGrpSpPr>
        <p:grpSpPr>
          <a:xfrm rot="5400000">
            <a:off x="3282680" y="6712392"/>
            <a:ext cx="749808" cy="749808"/>
            <a:chOff x="5098784" y="2141172"/>
            <a:chExt cx="749808" cy="749808"/>
          </a:xfrm>
        </p:grpSpPr>
        <p:pic>
          <p:nvPicPr>
            <p:cNvPr id="138" name="Google Shape;138;p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>
              <a:off x="5098784" y="2141172"/>
              <a:ext cx="749808" cy="74980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" name="Google Shape;139;p3"/>
            <p:cNvPicPr preferRelativeResize="0"/>
            <p:nvPr/>
          </p:nvPicPr>
          <p:blipFill rotWithShape="1">
            <a:blip r:embed="rId11">
              <a:alphaModFix/>
            </a:blip>
            <a:srcRect/>
            <a:stretch/>
          </p:blipFill>
          <p:spPr>
            <a:xfrm rot="-5400000">
              <a:off x="5239688" y="2244322"/>
              <a:ext cx="468000" cy="5400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0" name="Google Shape;140;p3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4232222" y="6712392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3"/>
          <p:cNvSpPr txBox="1"/>
          <p:nvPr/>
        </p:nvSpPr>
        <p:spPr>
          <a:xfrm>
            <a:off x="426327" y="2219469"/>
            <a:ext cx="1791502" cy="3323946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Boci, boci tarkát!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lila és a piros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teljesítéshez ezeket a kártyákat használd fel!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3"/>
          <p:cNvSpPr txBox="1"/>
          <p:nvPr/>
        </p:nvSpPr>
        <p:spPr>
          <a:xfrm>
            <a:off x="2098186" y="6933407"/>
            <a:ext cx="984760" cy="307777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INDÍTÁS</a:t>
            </a: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" name="Google Shape;143;p3"/>
          <p:cNvPicPr preferRelativeResize="0"/>
          <p:nvPr/>
        </p:nvPicPr>
        <p:blipFill rotWithShape="1">
          <a:blip r:embed="rId12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3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0" name="Google Shape;150;p3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1" name="Google Shape;151;p3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3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4" name="Google Shape;154;p3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" name="Google Shape;159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5810" y="1225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0" name="Google Shape;160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5810" y="2141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6684" y="2141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2" name="Google Shape;16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9035" y="2141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8427" y="12198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5" name="Google Shape;165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4759" y="306421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6" name="Google Shape;166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25762" y="306421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68" name="Google Shape;168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2596" y="2141172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63797" y="2141172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5757" y="1229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09697" y="1229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92581" y="1225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8890" y="12294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8427" y="39673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34759" y="4874780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40161" y="5789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0360" y="67123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Google Shape;178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12432" y="5789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79" name="Google Shape;179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87621" y="5789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2361023" y="5789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82680" y="578933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60192" y="578933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4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rot="-5400000">
            <a:off x="5347094" y="2689255"/>
            <a:ext cx="252000" cy="72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8427" y="2141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7" name="Google Shape;187;p4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4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89" name="Google Shape;189;p4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0" name="Google Shape;190;p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1" name="Google Shape;191;p4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2" name="Google Shape;192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4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4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4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Google Shape;198;p4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7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17834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74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025762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78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5258738" y="2234797"/>
            <a:ext cx="468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Google Shape;230;p5"/>
          <p:cNvSpPr txBox="1"/>
          <p:nvPr/>
        </p:nvSpPr>
        <p:spPr>
          <a:xfrm>
            <a:off x="410408" y="3253298"/>
            <a:ext cx="3475792" cy="216978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Boci, boci tarkát!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azokat a kártyákat, amik rossz helyen vannak és tedd a helyére!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lila és a piros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5810" y="1225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8527" y="21333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5810" y="213331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9035" y="2141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8427" y="12198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39663" y="306421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848427" y="213766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25762" y="306421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3" name="Google Shape;213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2596" y="2141172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63797" y="2141172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82680" y="1229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09697" y="1229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00457" y="1225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8" name="Google Shape;218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8890" y="12294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9" name="Google Shape;21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8427" y="39673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0" name="Google Shape;220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40161" y="488430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1" name="Google Shape;221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40161" y="5789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2" name="Google Shape;222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0360" y="67123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3" name="Google Shape;223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200457" y="5785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4" name="Google Shape;22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08309" y="578582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5" name="Google Shape;225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89035" y="5789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26" name="Google Shape;226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74907" y="579284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7" name="Google Shape;227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60192" y="578933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5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rot="-5400000">
            <a:off x="5347094" y="2689255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0" name="Google Shape;230;p5"/>
          <p:cNvSpPr txBox="1"/>
          <p:nvPr/>
        </p:nvSpPr>
        <p:spPr>
          <a:xfrm>
            <a:off x="410408" y="3253298"/>
            <a:ext cx="3475792" cy="2169784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Boci, boci tarkát!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Keresd meg azokat a kártyákat, amik rossz helyen vannak és tedd a helyére!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lila és a piros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1" name="Google Shape;231;p5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6" name="Google Shape;236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7" name="Google Shape;237;p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38" name="Google Shape;238;p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9" name="Google Shape;239;p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2" name="Google Shape;242;p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7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17834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74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025762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78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5258738" y="2234797"/>
            <a:ext cx="468000" cy="54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7" name="Google Shape;247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5810" y="1225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Google Shape;248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5810" y="2141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456684" y="2141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289035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2" name="Google Shape;252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8427" y="1219874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8427" y="214117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34759" y="306421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025762" y="306421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192596" y="2131647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63797" y="2141172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9" name="Google Shape;259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282680" y="1229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109697" y="1229443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00457" y="122593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018890" y="122944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48427" y="3967389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6940161" y="4884305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940161" y="5789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Google Shape;26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20360" y="6712392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Google Shape;267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5112432" y="5789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Google Shape;268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87621" y="5789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69" name="Google Shape;269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3289035" y="5789336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Google Shape;270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355857" y="5792844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Google Shape;271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460192" y="5789336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6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 rot="-5400000">
            <a:off x="5347094" y="2689255"/>
            <a:ext cx="252000" cy="72000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6"/>
          <p:cNvSpPr txBox="1"/>
          <p:nvPr/>
        </p:nvSpPr>
        <p:spPr>
          <a:xfrm>
            <a:off x="3343922" y="4188404"/>
            <a:ext cx="1218603" cy="307777"/>
          </a:xfrm>
          <a:prstGeom prst="rect">
            <a:avLst/>
          </a:prstGeom>
          <a:solidFill>
            <a:srgbClr val="FFFF00"/>
          </a:solidFill>
          <a:ln w="9525" cap="flat" cmpd="sng">
            <a:solidFill>
              <a:schemeClr val="accen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hu-HU" sz="14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Megoldás</a:t>
            </a:r>
            <a:endParaRPr sz="1400" b="1" i="0" u="none" strike="noStrike" cap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76" name="Google Shape;276;p6"/>
          <p:cNvPicPr preferRelativeResize="0"/>
          <p:nvPr/>
        </p:nvPicPr>
        <p:blipFill rotWithShape="1">
          <a:blip r:embed="rId10">
            <a:alphaModFix/>
          </a:blip>
          <a:srcRect b="30074"/>
          <a:stretch/>
        </p:blipFill>
        <p:spPr>
          <a:xfrm>
            <a:off x="-868700" y="2578738"/>
            <a:ext cx="334750" cy="130179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Google Shape;277;p6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-1055405" y="863561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Google Shape;278;p6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1055405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79" name="Google Shape;279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2886579" y="219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0" name="Google Shape;280;p6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-2887582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1" name="Google Shape;281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972481" y="86508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2" name="Google Shape;282;p6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-2887582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3" name="Google Shape;283;p6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-1969238" y="3968"/>
            <a:ext cx="746300" cy="74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6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-1055405" y="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5" name="Google Shape;285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975247" y="1727048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6" name="Google Shape;286;p6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2887582" y="2589013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287" name="Google Shape;287;p6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-1888653" y="2635368"/>
            <a:ext cx="576619" cy="657097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71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117834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74;p2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025762" y="2131647"/>
            <a:ext cx="749808" cy="749808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78;p2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 rot="-5400000">
            <a:off x="5258738" y="2234797"/>
            <a:ext cx="468000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28;p1"/>
          <p:cNvSpPr txBox="1"/>
          <p:nvPr/>
        </p:nvSpPr>
        <p:spPr>
          <a:xfrm>
            <a:off x="410408" y="3363090"/>
            <a:ext cx="2842359" cy="1938952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1C9AD6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hu-HU" sz="15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Kihívás:</a:t>
            </a:r>
            <a:endParaRPr sz="15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Az autó feladata, hogy eljátssza nekünk a Boci, boci tarkát!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Arial"/>
              <a:buNone/>
            </a:pPr>
            <a:r>
              <a:rPr lang="hu-HU" sz="15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kihívás teljesítéséhez programozd át a kisautó hangját, a lila és a piros kártya jelentését!</a:t>
            </a:r>
            <a:endParaRPr sz="15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238</Words>
  <Application>Microsoft Office PowerPoint</Application>
  <PresentationFormat>Egyéni</PresentationFormat>
  <Paragraphs>29</Paragraphs>
  <Slides>6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8" baseType="lpstr">
      <vt:lpstr>Arial</vt:lpstr>
      <vt:lpstr>Simple Light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Szandavári-Csurgó Cintia</dc:creator>
  <cp:lastModifiedBy>Szandavári-Csurgó Cintia</cp:lastModifiedBy>
  <cp:revision>5</cp:revision>
  <dcterms:modified xsi:type="dcterms:W3CDTF">2023-05-23T12:26:02Z</dcterms:modified>
</cp:coreProperties>
</file>