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0058400" cy="7772400"/>
  <p:notesSz cx="6858000" cy="994568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jkNlToxOWXGLzmeLe9OgRR3iQKX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BC9F0E0-20BA-45AA-A00A-8BE584BA9691}">
  <a:tblStyle styleId="{1BC9F0E0-20BA-45AA-A00A-8BE584BA9691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 snapToGrid="0">
      <p:cViewPr>
        <p:scale>
          <a:sx n="100" d="100"/>
          <a:sy n="100" d="100"/>
        </p:scale>
        <p:origin x="1446" y="-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17588" y="746125"/>
            <a:ext cx="4824412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17588" y="746125"/>
            <a:ext cx="4824412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" name="Google Shape;23;p1:notes"/>
          <p:cNvSpPr txBox="1">
            <a:spLocks noGrp="1"/>
          </p:cNvSpPr>
          <p:nvPr>
            <p:ph type="body" idx="1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hu-HU"/>
              <a:t>Boci-boci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17588" y="746125"/>
            <a:ext cx="4824412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2:notes"/>
          <p:cNvSpPr txBox="1">
            <a:spLocks noGrp="1"/>
          </p:cNvSpPr>
          <p:nvPr>
            <p:ph type="body" idx="1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hu-HU"/>
              <a:t>Boci-boci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17588" y="746125"/>
            <a:ext cx="4824412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p3:notes"/>
          <p:cNvSpPr txBox="1">
            <a:spLocks noGrp="1"/>
          </p:cNvSpPr>
          <p:nvPr>
            <p:ph type="body" idx="1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hu-HU"/>
              <a:t>Boci-boci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17588" y="746125"/>
            <a:ext cx="4824412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7" name="Google Shape;157;p4:notes"/>
          <p:cNvSpPr txBox="1">
            <a:spLocks noGrp="1"/>
          </p:cNvSpPr>
          <p:nvPr>
            <p:ph type="body" idx="1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hu-HU"/>
              <a:t>Boci-boci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17588" y="746125"/>
            <a:ext cx="4824412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1" name="Google Shape;201;p5:notes"/>
          <p:cNvSpPr txBox="1">
            <a:spLocks noGrp="1"/>
          </p:cNvSpPr>
          <p:nvPr>
            <p:ph type="body" idx="1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hu-HU"/>
              <a:t>Boci-boci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17588" y="746125"/>
            <a:ext cx="4824412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5" name="Google Shape;245;p6:notes"/>
          <p:cNvSpPr txBox="1">
            <a:spLocks noGrp="1"/>
          </p:cNvSpPr>
          <p:nvPr>
            <p:ph type="body" idx="1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hu-HU"/>
              <a:t>Boci-boci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rge Grid" type="secHead">
  <p:cSld name="SECTION_HEADER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8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7188" y="224113"/>
            <a:ext cx="9144003" cy="7324167"/>
          </a:xfrm>
          <a:prstGeom prst="rect">
            <a:avLst/>
          </a:prstGeom>
          <a:noFill/>
          <a:ln w="114300" cap="flat" cmpd="sng">
            <a:solidFill>
              <a:srgbClr val="1C9AD6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9" name="Google Shape;9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823758" y="6774064"/>
            <a:ext cx="612775" cy="6527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181975" y="7384823"/>
            <a:ext cx="1641233" cy="37300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" name="Google Shape;11;p8"/>
          <p:cNvGrpSpPr/>
          <p:nvPr/>
        </p:nvGrpSpPr>
        <p:grpSpPr>
          <a:xfrm>
            <a:off x="65419" y="7174420"/>
            <a:ext cx="783537" cy="475397"/>
            <a:chOff x="0" y="7190319"/>
            <a:chExt cx="737118" cy="488773"/>
          </a:xfrm>
        </p:grpSpPr>
        <p:sp>
          <p:nvSpPr>
            <p:cNvPr id="12" name="Google Shape;12;p8"/>
            <p:cNvSpPr/>
            <p:nvPr/>
          </p:nvSpPr>
          <p:spPr>
            <a:xfrm>
              <a:off x="0" y="7190319"/>
              <a:ext cx="737118" cy="488773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12700" cap="flat" cmpd="sng">
              <a:solidFill>
                <a:srgbClr val="1C9AD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88"/>
                <a:buFont typeface="Arial"/>
                <a:buNone/>
              </a:pPr>
              <a:endParaRPr sz="148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3" name="Google Shape;13;p8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91870" y="7227644"/>
              <a:ext cx="578559" cy="3984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rge Grid">
  <p:cSld name="1_Large Grid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oogle Shape;15;p9"/>
          <p:cNvGraphicFramePr/>
          <p:nvPr/>
        </p:nvGraphicFramePr>
        <p:xfrm>
          <a:off x="1429200" y="286200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{1BC9F0E0-20BA-45AA-A00A-8BE584BA9691}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6" name="Google Shape;16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045431" y="6833420"/>
            <a:ext cx="612775" cy="6527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5400000">
            <a:off x="8429795" y="5545280"/>
            <a:ext cx="1844045" cy="4191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8" name="Google Shape;18;p9"/>
          <p:cNvGrpSpPr/>
          <p:nvPr/>
        </p:nvGrpSpPr>
        <p:grpSpPr>
          <a:xfrm rot="-5400000">
            <a:off x="8891361" y="4040270"/>
            <a:ext cx="783537" cy="475397"/>
            <a:chOff x="0" y="7190319"/>
            <a:chExt cx="737118" cy="488773"/>
          </a:xfrm>
        </p:grpSpPr>
        <p:sp>
          <p:nvSpPr>
            <p:cNvPr id="19" name="Google Shape;19;p9"/>
            <p:cNvSpPr/>
            <p:nvPr/>
          </p:nvSpPr>
          <p:spPr>
            <a:xfrm>
              <a:off x="0" y="7190319"/>
              <a:ext cx="737118" cy="488773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12700" cap="flat" cmpd="sng">
              <a:solidFill>
                <a:srgbClr val="1C9AD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88"/>
                <a:buFont typeface="Arial"/>
                <a:buNone/>
              </a:pPr>
              <a:endParaRPr sz="148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0" name="Google Shape;20;p9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91870" y="7227644"/>
              <a:ext cx="578559" cy="3984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/>
        </p:nvSpPr>
        <p:spPr>
          <a:xfrm>
            <a:off x="1123025" y="1302050"/>
            <a:ext cx="73485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6.png"/><Relationship Id="rId3" Type="http://schemas.openxmlformats.org/officeDocument/2006/relationships/image" Target="../media/image10.png"/><Relationship Id="rId7" Type="http://schemas.openxmlformats.org/officeDocument/2006/relationships/image" Target="../media/image7.pn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6.png"/><Relationship Id="rId5" Type="http://schemas.openxmlformats.org/officeDocument/2006/relationships/image" Target="../media/image14.png"/><Relationship Id="rId10" Type="http://schemas.openxmlformats.org/officeDocument/2006/relationships/image" Target="../media/image13.png"/><Relationship Id="rId4" Type="http://schemas.openxmlformats.org/officeDocument/2006/relationships/image" Target="../media/image8.png"/><Relationship Id="rId9" Type="http://schemas.openxmlformats.org/officeDocument/2006/relationships/image" Target="../media/image11.png"/><Relationship Id="rId1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6.png"/><Relationship Id="rId3" Type="http://schemas.openxmlformats.org/officeDocument/2006/relationships/image" Target="../media/image10.png"/><Relationship Id="rId7" Type="http://schemas.openxmlformats.org/officeDocument/2006/relationships/image" Target="../media/image7.pn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6.png"/><Relationship Id="rId5" Type="http://schemas.openxmlformats.org/officeDocument/2006/relationships/image" Target="../media/image14.png"/><Relationship Id="rId10" Type="http://schemas.openxmlformats.org/officeDocument/2006/relationships/image" Target="../media/image13.png"/><Relationship Id="rId4" Type="http://schemas.openxmlformats.org/officeDocument/2006/relationships/image" Target="../media/image8.png"/><Relationship Id="rId9" Type="http://schemas.openxmlformats.org/officeDocument/2006/relationships/image" Target="../media/image11.png"/><Relationship Id="rId1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7.png"/><Relationship Id="rId5" Type="http://schemas.openxmlformats.org/officeDocument/2006/relationships/image" Target="../media/image14.png"/><Relationship Id="rId10" Type="http://schemas.openxmlformats.org/officeDocument/2006/relationships/image" Target="../media/image5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7.png"/><Relationship Id="rId5" Type="http://schemas.openxmlformats.org/officeDocument/2006/relationships/image" Target="../media/image14.png"/><Relationship Id="rId10" Type="http://schemas.openxmlformats.org/officeDocument/2006/relationships/image" Target="../media/image5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7.png"/><Relationship Id="rId5" Type="http://schemas.openxmlformats.org/officeDocument/2006/relationships/image" Target="../media/image14.png"/><Relationship Id="rId10" Type="http://schemas.openxmlformats.org/officeDocument/2006/relationships/image" Target="../media/image5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1"/>
          <p:cNvPicPr preferRelativeResize="0"/>
          <p:nvPr/>
        </p:nvPicPr>
        <p:blipFill rotWithShape="1">
          <a:blip r:embed="rId3">
            <a:alphaModFix/>
          </a:blip>
          <a:srcRect b="30074"/>
          <a:stretch/>
        </p:blipFill>
        <p:spPr>
          <a:xfrm rot="-5400000">
            <a:off x="5347094" y="2689255"/>
            <a:ext cx="252000" cy="72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29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90842" y="213164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Google Shape;30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78788" y="213164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363334" y="214718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2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65487" y="214467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Google Shape;33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35810" y="214467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35810" y="122944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Google Shape;3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80926" y="122593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Google Shape;36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209644" y="122944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Google Shape;37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17124" y="123161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38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23055" y="122593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Google Shape;39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45720" y="121034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Google Shape;40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45720" y="214467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1" name="Google Shape;41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935179" y="306421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Google Shape;42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16027" y="306421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Google Shape;43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45720" y="397793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44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935179" y="488430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4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934759" y="578582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20360" y="6712392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47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07943" y="5792844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82074" y="5792844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89137" y="5792844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0" name="Google Shape;50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363268" y="579985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1" name="Google Shape;51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51179" y="580487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23055" y="2137664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1"/>
          <p:cNvPicPr preferRelativeResize="0"/>
          <p:nvPr/>
        </p:nvPicPr>
        <p:blipFill rotWithShape="1">
          <a:blip r:embed="rId3">
            <a:alphaModFix/>
          </a:blip>
          <a:srcRect b="30074"/>
          <a:stretch/>
        </p:blipFill>
        <p:spPr>
          <a:xfrm>
            <a:off x="-868700" y="2578738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Google Shape;54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1055405" y="86356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1055405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-2886579" y="219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-2887582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-1972481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-2887582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-1969238" y="3968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-1055405" y="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-1975247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2887582" y="258901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1888653" y="2635368"/>
            <a:ext cx="576619" cy="657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71;p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117834" y="213164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78;p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 rot="-5400000">
            <a:off x="5258738" y="2234797"/>
            <a:ext cx="468000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28;p1"/>
          <p:cNvSpPr txBox="1"/>
          <p:nvPr/>
        </p:nvSpPr>
        <p:spPr>
          <a:xfrm>
            <a:off x="410408" y="3478676"/>
            <a:ext cx="2842359" cy="170812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1C9AD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GB" sz="15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Challenge:</a:t>
            </a:r>
            <a:endParaRPr lang="en-GB" sz="1500" b="1" i="0" u="none" strike="noStrike" dirty="0">
              <a:solidFill>
                <a:srgbClr val="000000"/>
              </a:solidFill>
              <a:effectLst/>
            </a:endParaRP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car's job is to play </a:t>
            </a:r>
            <a:r>
              <a:rPr lang="en-GB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Boci</a:t>
            </a: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boci</a:t>
            </a: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head for us!</a:t>
            </a:r>
            <a:endParaRPr lang="en-GB" sz="1500" b="0" i="0" u="none" strike="noStrike" dirty="0">
              <a:solidFill>
                <a:srgbClr val="000000"/>
              </a:solidFill>
              <a:effectLst/>
            </a:endParaRP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 complete the challenge, reprogram the car's voice, the purple card and the red card's meaning!</a:t>
            </a:r>
            <a:endParaRPr lang="en-GB" sz="1500" b="0" i="0" u="none" strike="noStrike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5810" y="2141172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89035" y="213164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17834" y="213164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934759" y="306421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016237" y="306421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025762" y="213164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2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192596" y="2131647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2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940161" y="488430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2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3289035" y="578933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2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 rot="-5400000">
            <a:off x="5258738" y="2234797"/>
            <a:ext cx="468000" cy="5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2"/>
          <p:cNvPicPr preferRelativeResize="0"/>
          <p:nvPr/>
        </p:nvPicPr>
        <p:blipFill rotWithShape="1">
          <a:blip r:embed="rId12">
            <a:alphaModFix/>
          </a:blip>
          <a:srcRect b="30074"/>
          <a:stretch/>
        </p:blipFill>
        <p:spPr>
          <a:xfrm rot="-5400000">
            <a:off x="5347094" y="2689255"/>
            <a:ext cx="252000" cy="72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2363334" y="214718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465487" y="214467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535810" y="122944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3280926" y="122593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4209644" y="122944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7845720" y="121034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7845720" y="214467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7845720" y="397793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6934759" y="578582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5107943" y="5792844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4182074" y="5792844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2363268" y="579985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451179" y="580487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2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5115099" y="1229443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20360" y="6712392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2"/>
          <p:cNvPicPr preferRelativeResize="0"/>
          <p:nvPr/>
        </p:nvPicPr>
        <p:blipFill rotWithShape="1">
          <a:blip r:embed="rId12">
            <a:alphaModFix/>
          </a:blip>
          <a:srcRect b="30074"/>
          <a:stretch/>
        </p:blipFill>
        <p:spPr>
          <a:xfrm>
            <a:off x="-868700" y="2578738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-1055405" y="86356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1055405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2886579" y="219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-2887582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972481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2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-2887582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2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-1969238" y="3968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2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-1055405" y="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1975247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2887582" y="258901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2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-1888653" y="2635368"/>
            <a:ext cx="576619" cy="657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Google Shape;38;p1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6023055" y="1225935"/>
            <a:ext cx="749808" cy="749808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28;p1"/>
          <p:cNvSpPr txBox="1"/>
          <p:nvPr/>
        </p:nvSpPr>
        <p:spPr>
          <a:xfrm>
            <a:off x="410408" y="3478676"/>
            <a:ext cx="2842359" cy="170812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1C9AD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GB" sz="15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Challenge:</a:t>
            </a:r>
            <a:endParaRPr lang="en-GB" sz="1500" b="1" i="0" u="none" strike="noStrike" dirty="0">
              <a:solidFill>
                <a:srgbClr val="000000"/>
              </a:solidFill>
              <a:effectLst/>
            </a:endParaRP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car's job is to play </a:t>
            </a:r>
            <a:r>
              <a:rPr lang="en-GB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Boci</a:t>
            </a: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boci</a:t>
            </a: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head for us!</a:t>
            </a:r>
            <a:endParaRPr lang="en-GB" sz="1500" b="0" i="0" u="none" strike="noStrike" dirty="0">
              <a:solidFill>
                <a:srgbClr val="000000"/>
              </a:solidFill>
              <a:effectLst/>
            </a:endParaRP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 complete the challenge, reprogram the car's voice, the purple card and the red card's meaning!</a:t>
            </a:r>
            <a:endParaRPr lang="en-GB" sz="1500" b="0" i="0" u="none" strike="noStrike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06845" y="214466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07129" y="215048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212768" y="306119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82296" y="305463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91867" y="214426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37370" y="214426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291867" y="488191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103337" y="579715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280926" y="579715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3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031301" y="1228462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3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200776" y="1231648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3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3291867" y="1231970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3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5106845" y="1228462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06845" y="306119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31301" y="307023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27793" y="215143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3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4211398" y="396162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211398" y="487335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8044" y="2140382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3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3280926" y="396551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935481" y="307023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3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4200457" y="579715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3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7851552" y="1228462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3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928715" y="1228462"/>
            <a:ext cx="746300" cy="7463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7" name="Google Shape;137;p3"/>
          <p:cNvGrpSpPr/>
          <p:nvPr/>
        </p:nvGrpSpPr>
        <p:grpSpPr>
          <a:xfrm rot="5400000">
            <a:off x="3282680" y="6712392"/>
            <a:ext cx="749808" cy="749808"/>
            <a:chOff x="5098784" y="2141172"/>
            <a:chExt cx="749808" cy="749808"/>
          </a:xfrm>
        </p:grpSpPr>
        <p:pic>
          <p:nvPicPr>
            <p:cNvPr id="138" name="Google Shape;138;p3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5098784" y="2141172"/>
              <a:ext cx="749808" cy="74980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9" name="Google Shape;139;p3"/>
            <p:cNvPicPr preferRelativeResize="0"/>
            <p:nvPr/>
          </p:nvPicPr>
          <p:blipFill rotWithShape="1">
            <a:blip r:embed="rId11">
              <a:alphaModFix/>
            </a:blip>
            <a:srcRect/>
            <a:stretch/>
          </p:blipFill>
          <p:spPr>
            <a:xfrm rot="-5400000">
              <a:off x="5239688" y="2244322"/>
              <a:ext cx="468000" cy="5400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40" name="Google Shape;140;p3"/>
          <p:cNvPicPr preferRelativeResize="0"/>
          <p:nvPr/>
        </p:nvPicPr>
        <p:blipFill rotWithShape="1">
          <a:blip r:embed="rId12">
            <a:alphaModFix/>
          </a:blip>
          <a:srcRect b="30074"/>
          <a:stretch/>
        </p:blipFill>
        <p:spPr>
          <a:xfrm>
            <a:off x="4232222" y="6712392"/>
            <a:ext cx="252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3"/>
          <p:cNvSpPr txBox="1"/>
          <p:nvPr/>
        </p:nvSpPr>
        <p:spPr>
          <a:xfrm>
            <a:off x="2098186" y="6933407"/>
            <a:ext cx="984760" cy="30777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1C9AD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INDÍTÁS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3" name="Google Shape;143;p3"/>
          <p:cNvPicPr preferRelativeResize="0"/>
          <p:nvPr/>
        </p:nvPicPr>
        <p:blipFill rotWithShape="1">
          <a:blip r:embed="rId12">
            <a:alphaModFix/>
          </a:blip>
          <a:srcRect b="30074"/>
          <a:stretch/>
        </p:blipFill>
        <p:spPr>
          <a:xfrm>
            <a:off x="-868700" y="2578738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-1055405" y="86356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3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1055405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2886579" y="219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-2887582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972481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3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-2887582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3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-1969238" y="3968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3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-1055405" y="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1975247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3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2887582" y="258901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3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-1888653" y="2635368"/>
            <a:ext cx="576619" cy="657097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141;p3"/>
          <p:cNvSpPr txBox="1"/>
          <p:nvPr/>
        </p:nvSpPr>
        <p:spPr>
          <a:xfrm>
            <a:off x="424371" y="2348395"/>
            <a:ext cx="1791502" cy="3093114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1C9AD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GB" sz="15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Challenge:</a:t>
            </a:r>
            <a:endParaRPr lang="en-GB" sz="1500" b="1" i="0" u="none" strike="noStrike" dirty="0">
              <a:solidFill>
                <a:srgbClr val="000000"/>
              </a:solidFill>
              <a:effectLst/>
            </a:endParaRP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car's job is to play </a:t>
            </a:r>
            <a:r>
              <a:rPr lang="en-GB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Boci</a:t>
            </a: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boci</a:t>
            </a: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head for us!</a:t>
            </a:r>
            <a:endParaRPr lang="en-GB" sz="1500" b="0" i="0" u="none" strike="noStrike" dirty="0">
              <a:solidFill>
                <a:srgbClr val="000000"/>
              </a:solidFill>
              <a:effectLst/>
            </a:endParaRP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 complete the challenge, reprogram the car's voice, the purple card and the red card's meaning!</a:t>
            </a:r>
            <a:endParaRPr lang="en-GB" sz="1500" b="0" i="0" u="none" strike="noStrike" dirty="0">
              <a:solidFill>
                <a:srgbClr val="000000"/>
              </a:solidFill>
              <a:effectLst/>
            </a:endParaRP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Use these cards to complete the task!</a:t>
            </a:r>
            <a:endParaRPr lang="en-GB" sz="1500" b="0" i="0" u="none" strike="noStrike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Google Shape;159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5810" y="122593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5810" y="2141172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56684" y="2141172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89035" y="2141172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8427" y="1219874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p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934759" y="306421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025762" y="306421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192596" y="2141172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p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363797" y="2141172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195757" y="1229443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109697" y="1229443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92581" y="122593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18890" y="122944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8427" y="396738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4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934759" y="4874780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940161" y="578933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20360" y="6712392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Google Shape;178;p4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5112432" y="578933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Google Shape;179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87621" y="578933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0" name="Google Shape;180;p4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2361023" y="578933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282680" y="5789336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460192" y="5789336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4"/>
          <p:cNvPicPr preferRelativeResize="0"/>
          <p:nvPr/>
        </p:nvPicPr>
        <p:blipFill rotWithShape="1">
          <a:blip r:embed="rId10">
            <a:alphaModFix/>
          </a:blip>
          <a:srcRect b="30074"/>
          <a:stretch/>
        </p:blipFill>
        <p:spPr>
          <a:xfrm rot="-5400000">
            <a:off x="5347094" y="2689255"/>
            <a:ext cx="252000" cy="72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8427" y="2141172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4"/>
          <p:cNvPicPr preferRelativeResize="0"/>
          <p:nvPr/>
        </p:nvPicPr>
        <p:blipFill rotWithShape="1">
          <a:blip r:embed="rId10">
            <a:alphaModFix/>
          </a:blip>
          <a:srcRect b="30074"/>
          <a:stretch/>
        </p:blipFill>
        <p:spPr>
          <a:xfrm>
            <a:off x="-868700" y="2578738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p4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-1055405" y="86356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Google Shape;189;p4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-1055405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" name="Google Shape;190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2886579" y="219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" name="Google Shape;191;p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-2887582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Google Shape;192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972481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Google Shape;193;p4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-2887582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Google Shape;194;p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-1969238" y="3968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" name="Google Shape;195;p4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-1055405" y="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Google Shape;196;p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1975247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4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2887582" y="258901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Google Shape;198;p4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1888653" y="2635368"/>
            <a:ext cx="576619" cy="657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Google Shape;71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17834" y="213164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Google Shape;74;p2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6025762" y="213164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78;p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 rot="-5400000">
            <a:off x="5258738" y="2234797"/>
            <a:ext cx="468000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185;p4"/>
          <p:cNvSpPr txBox="1"/>
          <p:nvPr/>
        </p:nvSpPr>
        <p:spPr>
          <a:xfrm>
            <a:off x="410408" y="3360857"/>
            <a:ext cx="3475792" cy="19389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1C9AD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GB" sz="15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Challenge:</a:t>
            </a:r>
            <a:endParaRPr lang="en-GB" sz="1500" b="1" i="0" u="none" strike="noStrike" dirty="0">
              <a:solidFill>
                <a:srgbClr val="000000"/>
              </a:solidFill>
              <a:effectLst/>
            </a:endParaRP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car's job is to play </a:t>
            </a:r>
            <a:r>
              <a:rPr lang="en-GB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Boci</a:t>
            </a: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boci</a:t>
            </a: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head for us!</a:t>
            </a:r>
            <a:endParaRPr lang="en-GB" sz="1500" b="0" i="0" u="none" strike="noStrike" dirty="0">
              <a:solidFill>
                <a:srgbClr val="000000"/>
              </a:solidFill>
              <a:effectLst/>
            </a:endParaRP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Find the cards that are in the wrong place.</a:t>
            </a:r>
            <a:endParaRPr lang="en-GB" sz="1500" b="0" i="0" u="none" strike="noStrike" dirty="0">
              <a:solidFill>
                <a:srgbClr val="000000"/>
              </a:solidFill>
              <a:effectLst/>
            </a:endParaRP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 complete the challenge, reprogram the car's voice, the purple and red card meanings!</a:t>
            </a:r>
            <a:endParaRPr lang="en-GB" sz="1500" b="0" i="0" u="none" strike="noStrike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Google Shape;203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5810" y="122593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48527" y="2133314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Google Shape;205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35810" y="2133314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89035" y="2141172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Google Shape;208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8427" y="1219874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39663" y="306421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48427" y="2137664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p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025762" y="306421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p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192596" y="2141172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4" name="Google Shape;214;p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363797" y="2141172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282680" y="1229443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Google Shape;216;p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109697" y="1229443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200457" y="122593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" name="Google Shape;218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18890" y="122944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Google Shape;219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8427" y="396738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20" name="Google Shape;220;p5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940161" y="488430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21" name="Google Shape;221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940161" y="578933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22" name="Google Shape;222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20360" y="6712392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23" name="Google Shape;223;p5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200457" y="578582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Google Shape;224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08309" y="578582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" name="Google Shape;225;p5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3289035" y="578933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26" name="Google Shape;226;p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374907" y="5792844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" name="Google Shape;227;p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460192" y="5789336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9" name="Google Shape;229;p5"/>
          <p:cNvPicPr preferRelativeResize="0"/>
          <p:nvPr/>
        </p:nvPicPr>
        <p:blipFill rotWithShape="1">
          <a:blip r:embed="rId10">
            <a:alphaModFix/>
          </a:blip>
          <a:srcRect b="30074"/>
          <a:stretch/>
        </p:blipFill>
        <p:spPr>
          <a:xfrm rot="-5400000">
            <a:off x="5347094" y="2689255"/>
            <a:ext cx="252000" cy="72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1" name="Google Shape;231;p5"/>
          <p:cNvPicPr preferRelativeResize="0"/>
          <p:nvPr/>
        </p:nvPicPr>
        <p:blipFill rotWithShape="1">
          <a:blip r:embed="rId10">
            <a:alphaModFix/>
          </a:blip>
          <a:srcRect b="30074"/>
          <a:stretch/>
        </p:blipFill>
        <p:spPr>
          <a:xfrm>
            <a:off x="-868700" y="2578738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2" name="Google Shape;232;p5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-1055405" y="86356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3" name="Google Shape;233;p5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-1055405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4" name="Google Shape;234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2886579" y="219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Google Shape;235;p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-2887582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6" name="Google Shape;236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972481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7" name="Google Shape;237;p5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-2887582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-1969238" y="3968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5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-1055405" y="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1975247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5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2887582" y="258901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" name="Google Shape;242;p5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1888653" y="2635368"/>
            <a:ext cx="576619" cy="657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Google Shape;71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17834" y="213164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Google Shape;74;p2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6025762" y="213164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78;p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 rot="-5400000">
            <a:off x="5258738" y="2234797"/>
            <a:ext cx="468000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185;p4"/>
          <p:cNvSpPr txBox="1"/>
          <p:nvPr/>
        </p:nvSpPr>
        <p:spPr>
          <a:xfrm>
            <a:off x="410408" y="3360857"/>
            <a:ext cx="3475792" cy="19389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1C9AD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GB" sz="15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Challenge:</a:t>
            </a:r>
            <a:endParaRPr lang="en-GB" sz="1500" b="1" i="0" u="none" strike="noStrike" dirty="0">
              <a:solidFill>
                <a:srgbClr val="000000"/>
              </a:solidFill>
              <a:effectLst/>
            </a:endParaRP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car's job is to play </a:t>
            </a:r>
            <a:r>
              <a:rPr lang="en-GB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Boci</a:t>
            </a: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boci</a:t>
            </a: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head for us!</a:t>
            </a:r>
            <a:endParaRPr lang="en-GB" sz="1500" b="0" i="0" u="none" strike="noStrike" dirty="0">
              <a:solidFill>
                <a:srgbClr val="000000"/>
              </a:solidFill>
              <a:effectLst/>
            </a:endParaRP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Find the cards that are in the wrong place.</a:t>
            </a:r>
            <a:endParaRPr lang="en-GB" sz="1500" b="0" i="0" u="none" strike="noStrike" dirty="0">
              <a:solidFill>
                <a:srgbClr val="000000"/>
              </a:solidFill>
              <a:effectLst/>
            </a:endParaRP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 complete the challenge, reprogram the car's voice, the purple and red card meanings!</a:t>
            </a:r>
            <a:endParaRPr lang="en-GB" sz="1500" b="0" i="0" u="none" strike="noStrike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" name="Google Shape;247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5810" y="122593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" name="Google Shape;248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5810" y="2141172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9" name="Google Shape;249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56684" y="2141172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50" name="Google Shape;250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89035" y="213164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" name="Google Shape;252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8427" y="1219874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" name="Google Shape;253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8427" y="2141172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" name="Google Shape;254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934759" y="306421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55" name="Google Shape;255;p6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025762" y="306421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57" name="Google Shape;257;p6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192596" y="2131647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8" name="Google Shape;258;p6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363797" y="2141172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9" name="Google Shape;259;p6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282680" y="1229443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0" name="Google Shape;260;p6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109697" y="1229443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1" name="Google Shape;261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200457" y="122593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2" name="Google Shape;262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18890" y="122944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3" name="Google Shape;263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8427" y="396738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4" name="Google Shape;264;p6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940161" y="488430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5" name="Google Shape;265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940161" y="578933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6" name="Google Shape;26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20360" y="6712392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7" name="Google Shape;267;p6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5112432" y="578933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8" name="Google Shape;268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87621" y="578933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" name="Google Shape;269;p6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3289035" y="578933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" name="Google Shape;270;p6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355857" y="5792844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1" name="Google Shape;271;p6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460192" y="5789336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3" name="Google Shape;273;p6"/>
          <p:cNvPicPr preferRelativeResize="0"/>
          <p:nvPr/>
        </p:nvPicPr>
        <p:blipFill rotWithShape="1">
          <a:blip r:embed="rId10">
            <a:alphaModFix/>
          </a:blip>
          <a:srcRect b="30074"/>
          <a:stretch/>
        </p:blipFill>
        <p:spPr>
          <a:xfrm rot="-5400000">
            <a:off x="5347094" y="2689255"/>
            <a:ext cx="252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4" name="Google Shape;274;p6"/>
          <p:cNvSpPr txBox="1"/>
          <p:nvPr/>
        </p:nvSpPr>
        <p:spPr>
          <a:xfrm>
            <a:off x="3343922" y="4188404"/>
            <a:ext cx="1218603" cy="307777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hu-HU" sz="1400" b="1" i="0" u="none" strike="noStrike" cap="none" dirty="0" err="1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Solution</a:t>
            </a:r>
            <a:endParaRPr sz="14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6" name="Google Shape;276;p6"/>
          <p:cNvPicPr preferRelativeResize="0"/>
          <p:nvPr/>
        </p:nvPicPr>
        <p:blipFill rotWithShape="1">
          <a:blip r:embed="rId10">
            <a:alphaModFix/>
          </a:blip>
          <a:srcRect b="30074"/>
          <a:stretch/>
        </p:blipFill>
        <p:spPr>
          <a:xfrm>
            <a:off x="-868700" y="2578738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7" name="Google Shape;277;p6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-1055405" y="86356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78" name="Google Shape;278;p6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-1055405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79" name="Google Shape;279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2886579" y="219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0" name="Google Shape;280;p6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-2887582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" name="Google Shape;281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972481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2" name="Google Shape;282;p6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-2887582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3" name="Google Shape;283;p6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-1969238" y="3968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4" name="Google Shape;284;p6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-1055405" y="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5" name="Google Shape;285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1975247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6" name="Google Shape;286;p6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2887582" y="258901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7" name="Google Shape;287;p6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1888653" y="2635368"/>
            <a:ext cx="576619" cy="657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Google Shape;71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17834" y="213164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74;p2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6025762" y="2131647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78;p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 rot="-5400000">
            <a:off x="5258738" y="2234797"/>
            <a:ext cx="468000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28;p1"/>
          <p:cNvSpPr txBox="1"/>
          <p:nvPr/>
        </p:nvSpPr>
        <p:spPr>
          <a:xfrm>
            <a:off x="410408" y="3478676"/>
            <a:ext cx="2842359" cy="170812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1C9AD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GB" sz="15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Challenge:</a:t>
            </a:r>
            <a:endParaRPr lang="en-GB" sz="1500" b="1" i="0" u="none" strike="noStrike" dirty="0">
              <a:solidFill>
                <a:srgbClr val="000000"/>
              </a:solidFill>
              <a:effectLst/>
            </a:endParaRP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car's job is to play </a:t>
            </a:r>
            <a:r>
              <a:rPr lang="en-GB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Boci</a:t>
            </a: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boci</a:t>
            </a: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head for us!</a:t>
            </a:r>
            <a:endParaRPr lang="en-GB" sz="1500" b="0" i="0" u="none" strike="noStrike" dirty="0">
              <a:solidFill>
                <a:srgbClr val="000000"/>
              </a:solidFill>
              <a:effectLst/>
            </a:endParaRP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 complete the challenge, reprogram the car's voice, the purple card and the red card's meaning!</a:t>
            </a:r>
            <a:endParaRPr lang="en-GB" sz="1500" b="0" i="0" u="none" strike="noStrike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236</Words>
  <Application>Microsoft Office PowerPoint</Application>
  <PresentationFormat>Egyéni</PresentationFormat>
  <Paragraphs>29</Paragraphs>
  <Slides>6</Slides>
  <Notes>6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Szandavári-Csurgó Cintia</dc:creator>
  <cp:lastModifiedBy>Szandavári-Csurgó Cintia</cp:lastModifiedBy>
  <cp:revision>5</cp:revision>
  <dcterms:modified xsi:type="dcterms:W3CDTF">2023-05-23T12:24:15Z</dcterms:modified>
</cp:coreProperties>
</file>