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64" r:id="rId2"/>
    <p:sldId id="256" r:id="rId3"/>
    <p:sldId id="257" r:id="rId4"/>
    <p:sldId id="258" r:id="rId5"/>
    <p:sldId id="259" r:id="rId6"/>
    <p:sldId id="273" r:id="rId7"/>
    <p:sldId id="260" r:id="rId8"/>
    <p:sldId id="261" r:id="rId9"/>
    <p:sldId id="262" r:id="rId10"/>
    <p:sldId id="263" r:id="rId11"/>
    <p:sldId id="274" r:id="rId12"/>
    <p:sldId id="265" r:id="rId13"/>
    <p:sldId id="266" r:id="rId14"/>
    <p:sldId id="267" r:id="rId15"/>
    <p:sldId id="268" r:id="rId16"/>
    <p:sldId id="275" r:id="rId17"/>
    <p:sldId id="272" r:id="rId18"/>
    <p:sldId id="271" r:id="rId19"/>
    <p:sldId id="270" r:id="rId20"/>
    <p:sldId id="269" r:id="rId21"/>
    <p:sldId id="284" r:id="rId22"/>
    <p:sldId id="276" r:id="rId23"/>
    <p:sldId id="277" r:id="rId24"/>
    <p:sldId id="278" r:id="rId25"/>
    <p:sldId id="279" r:id="rId26"/>
    <p:sldId id="285" r:id="rId27"/>
    <p:sldId id="280" r:id="rId28"/>
    <p:sldId id="281" r:id="rId29"/>
    <p:sldId id="282" r:id="rId30"/>
    <p:sldId id="283" r:id="rId31"/>
  </p:sldIdLst>
  <p:sldSz cx="10058400" cy="7772400"/>
  <p:notesSz cx="6858000" cy="9945688"/>
  <p:embeddedFontLst>
    <p:embeddedFont>
      <p:font typeface="Montserrat" panose="020B0604020202020204" charset="-18"/>
      <p:regular r:id="rId33"/>
      <p:bold r:id="rId34"/>
      <p:italic r:id="rId35"/>
      <p:boldItalic r:id="rId36"/>
    </p:embeddedFont>
    <p:embeddedFont>
      <p:font typeface="Dyslexie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iVZKwq2g2cX6cRAIulf87ZUub+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FFF746-B8BD-4715-8573-8DDDF991C3F4}">
  <a:tblStyle styleId="{8BFFF746-B8BD-4715-8573-8DDDF991C3F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7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2d915d5541_1_17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" name="Google Shape;31;g22d915d554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917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2d915d5541_7_279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2" name="Google Shape;302;g22d915d5541_7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9367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22d915d5541_7_21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8" name="Google Shape;618;g22d915d5541_7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5663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22d915d5541_7_21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8" name="Google Shape;618;g22d915d5541_7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15043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2e04fc8df7_0_309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6" name="Google Shape;646;g22e04fc8df7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4318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2e04fc8df7_0_390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3" name="Google Shape;683;g22e04fc8df7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6691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22e04fc8df7_0_345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0" name="Google Shape;720;g22e04fc8df7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61138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22d915d5541_7_418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8" name="Google Shape;758;g22d915d5541_7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3267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22d915d5541_7_418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8" name="Google Shape;758;g22d915d5541_7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31632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2e04fc8df7_0_472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2" name="Google Shape;782;g22e04fc8df7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84607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22e04fc8df7_0_544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16" name="Google Shape;816;g22e04fc8df7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3078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2d915d5541_1_17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" name="Google Shape;31;g22d915d554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2e04fc8df7_0_504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50" name="Google Shape;850;g22e04fc8df7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2210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2d915d5541_7_4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" name="Google Shape;66;g22d915d5541_7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2d915d5541_7_132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" name="Google Shape;102;g22d915d5541_7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2d915d5541_7_8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4" name="Google Shape;144;g22d915d5541_7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2d915d5541_7_245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7" name="Google Shape;187;g22d915d5541_7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5781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2d915d5541_7_245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7" name="Google Shape;187;g22d915d5541_7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6981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2d915d5541_7_32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0" name="Google Shape;220;g22d915d5541_7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1982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2d915d5541_7_375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1" name="Google Shape;261;g22d915d5541_7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746125"/>
            <a:ext cx="4824412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25464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x8 Grid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56550" y="457200"/>
            <a:ext cx="6857999" cy="6857999"/>
          </a:xfrm>
          <a:prstGeom prst="rect">
            <a:avLst/>
          </a:prstGeom>
          <a:noFill/>
          <a:ln w="114300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" name="Google Shape;9;p7"/>
          <p:cNvSpPr txBox="1"/>
          <p:nvPr/>
        </p:nvSpPr>
        <p:spPr>
          <a:xfrm>
            <a:off x="187161" y="317384"/>
            <a:ext cx="2473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hu-HU" sz="1700" b="0" i="0" u="none" strike="noStrike" cap="none">
                <a:solidFill>
                  <a:srgbClr val="1C9AD6"/>
                </a:solidFill>
                <a:latin typeface="Montserrat"/>
                <a:ea typeface="Montserrat"/>
                <a:cs typeface="Montserrat"/>
                <a:sym typeface="Montserrat"/>
              </a:rPr>
              <a:t>Make your own</a:t>
            </a:r>
            <a:endParaRPr sz="1700" b="0" i="0" u="none" strike="noStrike" cap="none">
              <a:solidFill>
                <a:srgbClr val="1C9AD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hu-HU" sz="1700" b="1" i="0" u="none" strike="noStrike" cap="none">
                <a:solidFill>
                  <a:srgbClr val="1C9AD6"/>
                </a:solidFill>
                <a:latin typeface="Montserrat"/>
                <a:ea typeface="Montserrat"/>
                <a:cs typeface="Montserrat"/>
                <a:sym typeface="Montserrat"/>
              </a:rPr>
              <a:t>indi Challenge Card</a:t>
            </a:r>
            <a:endParaRPr sz="1700" b="1" i="0" u="none" strike="noStrike" cap="none">
              <a:solidFill>
                <a:srgbClr val="1C9AD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" name="Google Shape;1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6157" y="6552392"/>
            <a:ext cx="612775" cy="6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438" y="6907355"/>
            <a:ext cx="1844045" cy="419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7"/>
          <p:cNvGrpSpPr/>
          <p:nvPr/>
        </p:nvGrpSpPr>
        <p:grpSpPr>
          <a:xfrm>
            <a:off x="1921303" y="7205172"/>
            <a:ext cx="783537" cy="475397"/>
            <a:chOff x="0" y="7190319"/>
            <a:chExt cx="737118" cy="488773"/>
          </a:xfrm>
        </p:grpSpPr>
        <p:sp>
          <p:nvSpPr>
            <p:cNvPr id="13" name="Google Shape;13;p7"/>
            <p:cNvSpPr/>
            <p:nvPr/>
          </p:nvSpPr>
          <p:spPr>
            <a:xfrm>
              <a:off x="0" y="7190319"/>
              <a:ext cx="737118" cy="4887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1C9A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88"/>
                <a:buFont typeface="Arial"/>
                <a:buNone/>
              </a:pPr>
              <a:endParaRPr sz="148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Google Shape;14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870" y="7227644"/>
              <a:ext cx="578559" cy="398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Grid" preserve="1">
  <p:cSld name="Large Grid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188" y="224113"/>
            <a:ext cx="9144003" cy="7324167"/>
          </a:xfrm>
          <a:prstGeom prst="rect">
            <a:avLst/>
          </a:prstGeom>
          <a:noFill/>
          <a:ln w="114300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1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3758" y="6774064"/>
            <a:ext cx="612775" cy="6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1975" y="7384823"/>
            <a:ext cx="1641233" cy="3730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9;p9"/>
          <p:cNvGrpSpPr/>
          <p:nvPr/>
        </p:nvGrpSpPr>
        <p:grpSpPr>
          <a:xfrm>
            <a:off x="65419" y="7174420"/>
            <a:ext cx="783537" cy="475397"/>
            <a:chOff x="0" y="7190319"/>
            <a:chExt cx="737118" cy="488773"/>
          </a:xfrm>
        </p:grpSpPr>
        <p:sp>
          <p:nvSpPr>
            <p:cNvPr id="20" name="Google Shape;20;p9"/>
            <p:cNvSpPr/>
            <p:nvPr/>
          </p:nvSpPr>
          <p:spPr>
            <a:xfrm>
              <a:off x="0" y="7190319"/>
              <a:ext cx="737118" cy="4887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1C9A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88"/>
                <a:buFont typeface="Arial"/>
                <a:buNone/>
              </a:pPr>
              <a:endParaRPr sz="148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" name="Google Shape;21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870" y="7227644"/>
              <a:ext cx="578559" cy="398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632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Grid" type="secHead" preserve="1">
  <p:cSld name="1_Large Grid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oogle Shape;23;p8"/>
          <p:cNvGraphicFramePr/>
          <p:nvPr/>
        </p:nvGraphicFramePr>
        <p:xfrm>
          <a:off x="1429200" y="286200"/>
          <a:ext cx="7200000" cy="7200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1C9A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4" name="Google Shape;2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45431" y="6833420"/>
            <a:ext cx="612775" cy="6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8429795" y="5545280"/>
            <a:ext cx="1844045" cy="419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oogle Shape;26;p8"/>
          <p:cNvGrpSpPr/>
          <p:nvPr/>
        </p:nvGrpSpPr>
        <p:grpSpPr>
          <a:xfrm rot="-5400000">
            <a:off x="8891361" y="4040270"/>
            <a:ext cx="783537" cy="475397"/>
            <a:chOff x="0" y="7190319"/>
            <a:chExt cx="737118" cy="488773"/>
          </a:xfrm>
        </p:grpSpPr>
        <p:sp>
          <p:nvSpPr>
            <p:cNvPr id="27" name="Google Shape;27;p8"/>
            <p:cNvSpPr/>
            <p:nvPr/>
          </p:nvSpPr>
          <p:spPr>
            <a:xfrm>
              <a:off x="0" y="7190319"/>
              <a:ext cx="737118" cy="4887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1C9A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88"/>
                <a:buFont typeface="Arial"/>
                <a:buNone/>
              </a:pPr>
              <a:endParaRPr sz="148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" name="Google Shape;28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870" y="7227644"/>
              <a:ext cx="578559" cy="398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16002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/>
        </p:nvSpPr>
        <p:spPr>
          <a:xfrm>
            <a:off x="1123025" y="1302050"/>
            <a:ext cx="734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7.png"/><Relationship Id="rId3" Type="http://schemas.openxmlformats.org/officeDocument/2006/relationships/image" Target="../media/image6.png"/><Relationship Id="rId21" Type="http://schemas.openxmlformats.org/officeDocument/2006/relationships/image" Target="../media/image3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4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4.png"/><Relationship Id="rId4" Type="http://schemas.openxmlformats.org/officeDocument/2006/relationships/image" Target="../media/image16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12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2.png"/><Relationship Id="rId5" Type="http://schemas.openxmlformats.org/officeDocument/2006/relationships/image" Target="../media/image17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38.png"/><Relationship Id="rId3" Type="http://schemas.openxmlformats.org/officeDocument/2006/relationships/image" Target="../media/image16.png"/><Relationship Id="rId21" Type="http://schemas.openxmlformats.org/officeDocument/2006/relationships/image" Target="../media/image41.png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17" Type="http://schemas.openxmlformats.org/officeDocument/2006/relationships/image" Target="../media/image37.png"/><Relationship Id="rId25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24" Type="http://schemas.openxmlformats.org/officeDocument/2006/relationships/image" Target="../media/image42.png"/><Relationship Id="rId5" Type="http://schemas.openxmlformats.org/officeDocument/2006/relationships/image" Target="../media/image12.png"/><Relationship Id="rId15" Type="http://schemas.openxmlformats.org/officeDocument/2006/relationships/image" Target="../media/image35.png"/><Relationship Id="rId23" Type="http://schemas.openxmlformats.org/officeDocument/2006/relationships/image" Target="../media/image33.png"/><Relationship Id="rId10" Type="http://schemas.openxmlformats.org/officeDocument/2006/relationships/image" Target="../media/image13.png"/><Relationship Id="rId19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9.jpg"/><Relationship Id="rId2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38.png"/><Relationship Id="rId3" Type="http://schemas.openxmlformats.org/officeDocument/2006/relationships/image" Target="../media/image16.png"/><Relationship Id="rId21" Type="http://schemas.openxmlformats.org/officeDocument/2006/relationships/image" Target="../media/image21.png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17" Type="http://schemas.openxmlformats.org/officeDocument/2006/relationships/image" Target="../media/image37.png"/><Relationship Id="rId25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24" Type="http://schemas.openxmlformats.org/officeDocument/2006/relationships/image" Target="../media/image41.png"/><Relationship Id="rId5" Type="http://schemas.openxmlformats.org/officeDocument/2006/relationships/image" Target="../media/image12.png"/><Relationship Id="rId15" Type="http://schemas.openxmlformats.org/officeDocument/2006/relationships/image" Target="../media/image35.png"/><Relationship Id="rId23" Type="http://schemas.openxmlformats.org/officeDocument/2006/relationships/image" Target="../media/image42.png"/><Relationship Id="rId10" Type="http://schemas.openxmlformats.org/officeDocument/2006/relationships/image" Target="../media/image13.png"/><Relationship Id="rId19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9.jpg"/><Relationship Id="rId2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38.png"/><Relationship Id="rId3" Type="http://schemas.openxmlformats.org/officeDocument/2006/relationships/image" Target="../media/image16.png"/><Relationship Id="rId21" Type="http://schemas.openxmlformats.org/officeDocument/2006/relationships/image" Target="../media/image41.png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17" Type="http://schemas.openxmlformats.org/officeDocument/2006/relationships/image" Target="../media/image37.png"/><Relationship Id="rId25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24" Type="http://schemas.openxmlformats.org/officeDocument/2006/relationships/image" Target="../media/image42.png"/><Relationship Id="rId5" Type="http://schemas.openxmlformats.org/officeDocument/2006/relationships/image" Target="../media/image12.png"/><Relationship Id="rId15" Type="http://schemas.openxmlformats.org/officeDocument/2006/relationships/image" Target="../media/image35.png"/><Relationship Id="rId23" Type="http://schemas.openxmlformats.org/officeDocument/2006/relationships/image" Target="../media/image33.png"/><Relationship Id="rId10" Type="http://schemas.openxmlformats.org/officeDocument/2006/relationships/image" Target="../media/image13.png"/><Relationship Id="rId19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9.jp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jpg"/><Relationship Id="rId10" Type="http://schemas.openxmlformats.org/officeDocument/2006/relationships/image" Target="../media/image13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38.png"/><Relationship Id="rId3" Type="http://schemas.openxmlformats.org/officeDocument/2006/relationships/image" Target="../media/image16.png"/><Relationship Id="rId21" Type="http://schemas.openxmlformats.org/officeDocument/2006/relationships/image" Target="../media/image41.png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17" Type="http://schemas.openxmlformats.org/officeDocument/2006/relationships/image" Target="../media/image37.png"/><Relationship Id="rId25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24" Type="http://schemas.openxmlformats.org/officeDocument/2006/relationships/image" Target="../media/image42.png"/><Relationship Id="rId5" Type="http://schemas.openxmlformats.org/officeDocument/2006/relationships/image" Target="../media/image12.png"/><Relationship Id="rId15" Type="http://schemas.openxmlformats.org/officeDocument/2006/relationships/image" Target="../media/image35.png"/><Relationship Id="rId23" Type="http://schemas.openxmlformats.org/officeDocument/2006/relationships/image" Target="../media/image33.png"/><Relationship Id="rId10" Type="http://schemas.openxmlformats.org/officeDocument/2006/relationships/image" Target="../media/image13.png"/><Relationship Id="rId19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9.jpg"/><Relationship Id="rId2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43.jp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43.jpg"/><Relationship Id="rId3" Type="http://schemas.openxmlformats.org/officeDocument/2006/relationships/image" Target="../media/image6.png"/><Relationship Id="rId21" Type="http://schemas.openxmlformats.org/officeDocument/2006/relationships/image" Target="../media/image4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5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18.png"/><Relationship Id="rId5" Type="http://schemas.openxmlformats.org/officeDocument/2006/relationships/image" Target="../media/image8.png"/><Relationship Id="rId15" Type="http://schemas.openxmlformats.org/officeDocument/2006/relationships/image" Target="../media/image44.png"/><Relationship Id="rId23" Type="http://schemas.openxmlformats.org/officeDocument/2006/relationships/image" Target="../media/image50.png"/><Relationship Id="rId10" Type="http://schemas.openxmlformats.org/officeDocument/2006/relationships/image" Target="../media/image13.png"/><Relationship Id="rId19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43.jpg"/><Relationship Id="rId3" Type="http://schemas.openxmlformats.org/officeDocument/2006/relationships/image" Target="../media/image6.png"/><Relationship Id="rId21" Type="http://schemas.openxmlformats.org/officeDocument/2006/relationships/image" Target="../media/image4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5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18.png"/><Relationship Id="rId5" Type="http://schemas.openxmlformats.org/officeDocument/2006/relationships/image" Target="../media/image8.png"/><Relationship Id="rId15" Type="http://schemas.openxmlformats.org/officeDocument/2006/relationships/image" Target="../media/image44.png"/><Relationship Id="rId23" Type="http://schemas.openxmlformats.org/officeDocument/2006/relationships/image" Target="../media/image50.png"/><Relationship Id="rId10" Type="http://schemas.openxmlformats.org/officeDocument/2006/relationships/image" Target="../media/image13.png"/><Relationship Id="rId19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43.jpg"/><Relationship Id="rId3" Type="http://schemas.openxmlformats.org/officeDocument/2006/relationships/image" Target="../media/image6.png"/><Relationship Id="rId21" Type="http://schemas.openxmlformats.org/officeDocument/2006/relationships/image" Target="../media/image4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5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18.png"/><Relationship Id="rId5" Type="http://schemas.openxmlformats.org/officeDocument/2006/relationships/image" Target="../media/image8.png"/><Relationship Id="rId15" Type="http://schemas.openxmlformats.org/officeDocument/2006/relationships/image" Target="../media/image44.png"/><Relationship Id="rId23" Type="http://schemas.openxmlformats.org/officeDocument/2006/relationships/image" Target="../media/image50.png"/><Relationship Id="rId10" Type="http://schemas.openxmlformats.org/officeDocument/2006/relationships/image" Target="../media/image13.png"/><Relationship Id="rId19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46.jpg"/><Relationship Id="rId3" Type="http://schemas.openxmlformats.org/officeDocument/2006/relationships/image" Target="../media/image6.png"/><Relationship Id="rId21" Type="http://schemas.openxmlformats.org/officeDocument/2006/relationships/image" Target="../media/image48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4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50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49.png"/><Relationship Id="rId10" Type="http://schemas.openxmlformats.org/officeDocument/2006/relationships/image" Target="../media/image13.png"/><Relationship Id="rId19" Type="http://schemas.openxmlformats.org/officeDocument/2006/relationships/image" Target="../media/image43.jp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18" Type="http://schemas.openxmlformats.org/officeDocument/2006/relationships/image" Target="../media/image37.png"/><Relationship Id="rId26" Type="http://schemas.openxmlformats.org/officeDocument/2006/relationships/image" Target="../media/image56.png"/><Relationship Id="rId3" Type="http://schemas.openxmlformats.org/officeDocument/2006/relationships/image" Target="../media/image6.png"/><Relationship Id="rId21" Type="http://schemas.openxmlformats.org/officeDocument/2006/relationships/image" Target="../media/image52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17" Type="http://schemas.openxmlformats.org/officeDocument/2006/relationships/image" Target="../media/image36.png"/><Relationship Id="rId25" Type="http://schemas.microsoft.com/office/2007/relationships/hdphoto" Target="../media/hdphoto1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1.png"/><Relationship Id="rId20" Type="http://schemas.openxmlformats.org/officeDocument/2006/relationships/image" Target="../media/image18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24" Type="http://schemas.openxmlformats.org/officeDocument/2006/relationships/image" Target="../media/image55.png"/><Relationship Id="rId5" Type="http://schemas.openxmlformats.org/officeDocument/2006/relationships/image" Target="../media/image8.png"/><Relationship Id="rId15" Type="http://schemas.openxmlformats.org/officeDocument/2006/relationships/image" Target="../media/image24.png"/><Relationship Id="rId23" Type="http://schemas.openxmlformats.org/officeDocument/2006/relationships/image" Target="../media/image54.png"/><Relationship Id="rId28" Type="http://schemas.openxmlformats.org/officeDocument/2006/relationships/image" Target="../media/image57.png"/><Relationship Id="rId10" Type="http://schemas.openxmlformats.org/officeDocument/2006/relationships/image" Target="../media/image13.png"/><Relationship Id="rId19" Type="http://schemas.openxmlformats.org/officeDocument/2006/relationships/image" Target="../media/image51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Relationship Id="rId22" Type="http://schemas.openxmlformats.org/officeDocument/2006/relationships/image" Target="../media/image53.png"/><Relationship Id="rId27" Type="http://schemas.microsoft.com/office/2007/relationships/hdphoto" Target="../media/hdphoto2.wdp"/><Relationship Id="rId30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18" Type="http://schemas.openxmlformats.org/officeDocument/2006/relationships/image" Target="../media/image56.png"/><Relationship Id="rId26" Type="http://schemas.openxmlformats.org/officeDocument/2006/relationships/image" Target="../media/image37.png"/><Relationship Id="rId3" Type="http://schemas.openxmlformats.org/officeDocument/2006/relationships/image" Target="../media/image6.png"/><Relationship Id="rId21" Type="http://schemas.openxmlformats.org/officeDocument/2006/relationships/image" Target="../media/image57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5.png"/><Relationship Id="rId20" Type="http://schemas.openxmlformats.org/officeDocument/2006/relationships/image" Target="../media/image24.pn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24" Type="http://schemas.openxmlformats.org/officeDocument/2006/relationships/image" Target="../media/image41.png"/><Relationship Id="rId5" Type="http://schemas.openxmlformats.org/officeDocument/2006/relationships/image" Target="../media/image8.png"/><Relationship Id="rId15" Type="http://schemas.openxmlformats.org/officeDocument/2006/relationships/image" Target="../media/image54.png"/><Relationship Id="rId23" Type="http://schemas.microsoft.com/office/2007/relationships/hdphoto" Target="../media/hdphoto3.wdp"/><Relationship Id="rId28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Relationship Id="rId22" Type="http://schemas.openxmlformats.org/officeDocument/2006/relationships/image" Target="../media/image58.png"/><Relationship Id="rId27" Type="http://schemas.openxmlformats.org/officeDocument/2006/relationships/image" Target="../media/image51.png"/><Relationship Id="rId30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18" Type="http://schemas.openxmlformats.org/officeDocument/2006/relationships/image" Target="../media/image37.png"/><Relationship Id="rId26" Type="http://schemas.openxmlformats.org/officeDocument/2006/relationships/image" Target="../media/image56.png"/><Relationship Id="rId3" Type="http://schemas.openxmlformats.org/officeDocument/2006/relationships/image" Target="../media/image6.png"/><Relationship Id="rId21" Type="http://schemas.openxmlformats.org/officeDocument/2006/relationships/image" Target="../media/image52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17" Type="http://schemas.openxmlformats.org/officeDocument/2006/relationships/image" Target="../media/image36.png"/><Relationship Id="rId25" Type="http://schemas.microsoft.com/office/2007/relationships/hdphoto" Target="../media/hdphoto1.wdp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1.png"/><Relationship Id="rId20" Type="http://schemas.openxmlformats.org/officeDocument/2006/relationships/image" Target="../media/image18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24" Type="http://schemas.openxmlformats.org/officeDocument/2006/relationships/image" Target="../media/image55.png"/><Relationship Id="rId5" Type="http://schemas.openxmlformats.org/officeDocument/2006/relationships/image" Target="../media/image8.png"/><Relationship Id="rId15" Type="http://schemas.openxmlformats.org/officeDocument/2006/relationships/image" Target="../media/image24.png"/><Relationship Id="rId23" Type="http://schemas.openxmlformats.org/officeDocument/2006/relationships/image" Target="../media/image54.png"/><Relationship Id="rId28" Type="http://schemas.openxmlformats.org/officeDocument/2006/relationships/image" Target="../media/image57.png"/><Relationship Id="rId10" Type="http://schemas.openxmlformats.org/officeDocument/2006/relationships/image" Target="../media/image13.png"/><Relationship Id="rId19" Type="http://schemas.openxmlformats.org/officeDocument/2006/relationships/image" Target="../media/image51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Relationship Id="rId22" Type="http://schemas.openxmlformats.org/officeDocument/2006/relationships/image" Target="../media/image53.png"/><Relationship Id="rId27" Type="http://schemas.microsoft.com/office/2007/relationships/hdphoto" Target="../media/hdphoto2.wdp"/><Relationship Id="rId30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jpg"/><Relationship Id="rId10" Type="http://schemas.openxmlformats.org/officeDocument/2006/relationships/image" Target="../media/image13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18" Type="http://schemas.openxmlformats.org/officeDocument/2006/relationships/image" Target="../media/image37.png"/><Relationship Id="rId26" Type="http://schemas.openxmlformats.org/officeDocument/2006/relationships/image" Target="../media/image56.png"/><Relationship Id="rId3" Type="http://schemas.openxmlformats.org/officeDocument/2006/relationships/image" Target="../media/image6.png"/><Relationship Id="rId21" Type="http://schemas.openxmlformats.org/officeDocument/2006/relationships/image" Target="../media/image52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17" Type="http://schemas.openxmlformats.org/officeDocument/2006/relationships/image" Target="../media/image36.png"/><Relationship Id="rId25" Type="http://schemas.microsoft.com/office/2007/relationships/hdphoto" Target="../media/hdphoto1.wdp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1.png"/><Relationship Id="rId20" Type="http://schemas.openxmlformats.org/officeDocument/2006/relationships/image" Target="../media/image18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24" Type="http://schemas.openxmlformats.org/officeDocument/2006/relationships/image" Target="../media/image55.png"/><Relationship Id="rId5" Type="http://schemas.openxmlformats.org/officeDocument/2006/relationships/image" Target="../media/image8.png"/><Relationship Id="rId15" Type="http://schemas.openxmlformats.org/officeDocument/2006/relationships/image" Target="../media/image24.png"/><Relationship Id="rId23" Type="http://schemas.openxmlformats.org/officeDocument/2006/relationships/image" Target="../media/image54.png"/><Relationship Id="rId28" Type="http://schemas.openxmlformats.org/officeDocument/2006/relationships/image" Target="../media/image57.png"/><Relationship Id="rId10" Type="http://schemas.openxmlformats.org/officeDocument/2006/relationships/image" Target="../media/image13.png"/><Relationship Id="rId19" Type="http://schemas.openxmlformats.org/officeDocument/2006/relationships/image" Target="../media/image51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Relationship Id="rId22" Type="http://schemas.openxmlformats.org/officeDocument/2006/relationships/image" Target="../media/image53.png"/><Relationship Id="rId27" Type="http://schemas.microsoft.com/office/2007/relationships/hdphoto" Target="../media/hdphoto2.wdp"/><Relationship Id="rId30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jpg"/><Relationship Id="rId10" Type="http://schemas.openxmlformats.org/officeDocument/2006/relationships/image" Target="../media/image13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jpg"/><Relationship Id="rId10" Type="http://schemas.openxmlformats.org/officeDocument/2006/relationships/image" Target="../media/image13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7.png"/><Relationship Id="rId3" Type="http://schemas.openxmlformats.org/officeDocument/2006/relationships/image" Target="../media/image6.png"/><Relationship Id="rId21" Type="http://schemas.openxmlformats.org/officeDocument/2006/relationships/image" Target="../media/image3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7.png"/><Relationship Id="rId3" Type="http://schemas.openxmlformats.org/officeDocument/2006/relationships/image" Target="../media/image6.png"/><Relationship Id="rId21" Type="http://schemas.openxmlformats.org/officeDocument/2006/relationships/image" Target="../media/image3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7.png"/><Relationship Id="rId3" Type="http://schemas.openxmlformats.org/officeDocument/2006/relationships/image" Target="../media/image6.png"/><Relationship Id="rId21" Type="http://schemas.openxmlformats.org/officeDocument/2006/relationships/image" Target="../media/image3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g22d915d5541_1_17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g22d915d5541_1_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g22d915d5541_1_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g22d915d5541_1_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g22d915d5541_1_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g22d915d5541_1_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g22d915d5541_1_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g22d915d5541_1_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g22d915d5541_1_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g22d915d5541_1_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g22d915d5541_1_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g22d915d5541_1_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848488" y="1420150"/>
            <a:ext cx="576625" cy="6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g22d915d5541_1_17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4009463" y="1791115"/>
            <a:ext cx="254675" cy="99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g22d915d5541_1_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g22d915d5541_1_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768675" y="3082919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dirty="0" smtClean="0"/>
              <a:t>Olvasd el a történetet és segíts Alice-</a:t>
            </a:r>
            <a:r>
              <a:rPr lang="hu-HU" dirty="0" err="1" smtClean="0"/>
              <a:t>nak</a:t>
            </a:r>
            <a:r>
              <a:rPr lang="hu-HU" dirty="0" smtClean="0"/>
              <a:t> végig jutni a pályán a megfelelő sorrendben!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66787" y="1532700"/>
            <a:ext cx="340026" cy="432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5622876" y="55652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 smtClean="0"/>
              <a:t>1</a:t>
            </a:r>
            <a:endParaRPr lang="hu-HU" sz="3600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7351432" y="1446739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2</a:t>
            </a:r>
          </a:p>
        </p:txBody>
      </p:sp>
      <p:sp>
        <p:nvSpPr>
          <p:cNvPr id="30" name="Szövegdoboz 29"/>
          <p:cNvSpPr txBox="1"/>
          <p:nvPr/>
        </p:nvSpPr>
        <p:spPr>
          <a:xfrm>
            <a:off x="8214117" y="2286340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3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8214117" y="4002520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4</a:t>
            </a:r>
          </a:p>
        </p:txBody>
      </p:sp>
      <p:sp>
        <p:nvSpPr>
          <p:cNvPr id="32" name="Szövegdoboz 31"/>
          <p:cNvSpPr txBox="1"/>
          <p:nvPr/>
        </p:nvSpPr>
        <p:spPr>
          <a:xfrm>
            <a:off x="6487897" y="4853878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5</a:t>
            </a:r>
          </a:p>
        </p:txBody>
      </p:sp>
      <p:sp>
        <p:nvSpPr>
          <p:cNvPr id="47" name="Szövegdoboz 46"/>
          <p:cNvSpPr txBox="1"/>
          <p:nvPr/>
        </p:nvSpPr>
        <p:spPr>
          <a:xfrm>
            <a:off x="4792649" y="5703717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6</a:t>
            </a:r>
          </a:p>
        </p:txBody>
      </p:sp>
      <p:sp>
        <p:nvSpPr>
          <p:cNvPr id="48" name="Szövegdoboz 47"/>
          <p:cNvSpPr txBox="1"/>
          <p:nvPr/>
        </p:nvSpPr>
        <p:spPr>
          <a:xfrm>
            <a:off x="3072081" y="4002519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7</a:t>
            </a:r>
          </a:p>
        </p:txBody>
      </p:sp>
      <p:pic>
        <p:nvPicPr>
          <p:cNvPr id="27" name="Google Shape;80;g22d915d5541_7_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2183" y="517917"/>
            <a:ext cx="749808" cy="749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409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g22d915d5541_7_279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22d915d5541_7_2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22d915d5541_7_2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22d915d5541_7_2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22d915d5541_7_27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22d915d5541_7_27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22d915d5541_7_27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22d915d5541_7_27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22d915d5541_7_27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22d915d5541_7_27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22d915d5541_7_27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22d915d5541_7_27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22d915d5541_7_2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6400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22d915d5541_7_27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013084" y="56884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22d915d5541_7_279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3211912" y="5903487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22d915d5541_7_27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771694" y="480049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22d915d5541_7_27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7518" y="650296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22d915d5541_7_2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2868" y="650296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22d915d5541_7_27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38012" y="394372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22d915d5541_7_2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13343" y="394372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22d915d5541_7_2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13343" y="51723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22d915d5541_7_27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28571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22d915d5541_7_27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7518" y="5120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22d915d5541_7_2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6448" y="30819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9561" y="528991"/>
            <a:ext cx="566710" cy="720000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68" y="5632949"/>
            <a:ext cx="624375" cy="72000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79" y="1563291"/>
            <a:ext cx="720000" cy="360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2" y="3962793"/>
            <a:ext cx="720000" cy="71850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198" y="2245384"/>
            <a:ext cx="711750" cy="72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70" y="5670639"/>
            <a:ext cx="524250" cy="72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98" y="3957398"/>
            <a:ext cx="720000" cy="710250"/>
          </a:xfrm>
          <a:prstGeom prst="rect">
            <a:avLst/>
          </a:prstGeom>
        </p:spPr>
      </p:pic>
      <p:sp>
        <p:nvSpPr>
          <p:cNvPr id="35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dirty="0" smtClean="0"/>
              <a:t>Olvasd el a történetet és segíts Alice-</a:t>
            </a:r>
            <a:r>
              <a:rPr lang="hu-HU" dirty="0" err="1" smtClean="0"/>
              <a:t>nak</a:t>
            </a:r>
            <a:r>
              <a:rPr lang="hu-HU" dirty="0" smtClean="0"/>
              <a:t> végig jutni a pályán a megfelelő sorrendben!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zövegdoboz 35"/>
          <p:cNvSpPr txBox="1"/>
          <p:nvPr/>
        </p:nvSpPr>
        <p:spPr>
          <a:xfrm>
            <a:off x="773879" y="4672149"/>
            <a:ext cx="1218603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  <a:latin typeface="Dyslexie" pitchFamily="2" charset="0"/>
              </a:rPr>
              <a:t>Megoldás</a:t>
            </a:r>
            <a:endParaRPr lang="hu-HU" b="1" dirty="0">
              <a:solidFill>
                <a:srgbClr val="FF0000"/>
              </a:solidFill>
              <a:latin typeface="Dyslexie" pitchFamily="2" charset="0"/>
            </a:endParaRPr>
          </a:p>
        </p:txBody>
      </p:sp>
      <p:pic>
        <p:nvPicPr>
          <p:cNvPr id="37" name="Kép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11291" y="5800583"/>
            <a:ext cx="34002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75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7;p12"/>
          <p:cNvSpPr txBox="1"/>
          <p:nvPr/>
        </p:nvSpPr>
        <p:spPr>
          <a:xfrm>
            <a:off x="7364993" y="304204"/>
            <a:ext cx="2582100" cy="1631175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hu-HU" sz="2000" b="1" dirty="0"/>
              <a:t>Kihívás: </a:t>
            </a:r>
          </a:p>
          <a:p>
            <a:pPr lvl="0">
              <a:buSzPts val="1400"/>
            </a:pPr>
            <a:r>
              <a:rPr lang="hu-HU" sz="1600" dirty="0"/>
              <a:t>Kövesd a történetet!</a:t>
            </a:r>
          </a:p>
          <a:p>
            <a:pPr lvl="0">
              <a:buSzPts val="1400"/>
            </a:pPr>
            <a:r>
              <a:rPr lang="hu-HU" sz="1600" dirty="0"/>
              <a:t>Olvasd el a történetet és segíts Alice-</a:t>
            </a:r>
            <a:r>
              <a:rPr lang="hu-HU" sz="1600" dirty="0" err="1"/>
              <a:t>nak</a:t>
            </a:r>
            <a:r>
              <a:rPr lang="hu-HU" sz="1600" dirty="0"/>
              <a:t> végig jutni a pályán a megfelelő sorrendben!</a:t>
            </a:r>
          </a:p>
        </p:txBody>
      </p:sp>
      <p:pic>
        <p:nvPicPr>
          <p:cNvPr id="3" name="Google Shape;358;p12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 rot="2700000">
            <a:off x="339448" y="5813477"/>
            <a:ext cx="245825" cy="9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6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996" y="67057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6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00000">
            <a:off x="455064" y="636549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64;g22d915d5541_7_4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9118" y="2135243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zövegdoboz 18"/>
          <p:cNvSpPr txBox="1"/>
          <p:nvPr/>
        </p:nvSpPr>
        <p:spPr>
          <a:xfrm>
            <a:off x="1607420" y="583871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 smtClean="0"/>
              <a:t>1</a:t>
            </a:r>
            <a:endParaRPr lang="hu-HU" sz="36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1621767" y="4036672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2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2529042" y="3097560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3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5260671" y="5838718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4</a:t>
            </a:r>
          </a:p>
        </p:txBody>
      </p:sp>
      <p:sp>
        <p:nvSpPr>
          <p:cNvPr id="27" name="Szövegdoboz 26"/>
          <p:cNvSpPr txBox="1"/>
          <p:nvPr/>
        </p:nvSpPr>
        <p:spPr>
          <a:xfrm>
            <a:off x="7095402" y="6757456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5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8002640" y="4939896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6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7095402" y="2196919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7</a:t>
            </a:r>
          </a:p>
        </p:txBody>
      </p:sp>
      <p:sp>
        <p:nvSpPr>
          <p:cNvPr id="30" name="Szövegdoboz 29"/>
          <p:cNvSpPr txBox="1"/>
          <p:nvPr/>
        </p:nvSpPr>
        <p:spPr>
          <a:xfrm>
            <a:off x="6177993" y="1301328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8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4342943" y="1301328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9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010287">
            <a:off x="573360" y="6478041"/>
            <a:ext cx="34002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71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7;p12"/>
          <p:cNvSpPr txBox="1"/>
          <p:nvPr/>
        </p:nvSpPr>
        <p:spPr>
          <a:xfrm>
            <a:off x="7364993" y="304204"/>
            <a:ext cx="2582100" cy="1631175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hu-HU" sz="2000" b="1" dirty="0"/>
              <a:t>Kihívás: </a:t>
            </a:r>
          </a:p>
          <a:p>
            <a:pPr lvl="0">
              <a:buSzPts val="1400"/>
            </a:pPr>
            <a:r>
              <a:rPr lang="hu-HU" sz="1600" dirty="0"/>
              <a:t>Kövesd a történetet!</a:t>
            </a:r>
          </a:p>
          <a:p>
            <a:pPr lvl="0">
              <a:buSzPts val="1400"/>
            </a:pPr>
            <a:r>
              <a:rPr lang="hu-HU" sz="1600" dirty="0"/>
              <a:t>Olvasd el a történetet és segíts Alice-</a:t>
            </a:r>
            <a:r>
              <a:rPr lang="hu-HU" sz="1600" dirty="0" err="1"/>
              <a:t>nak</a:t>
            </a:r>
            <a:r>
              <a:rPr lang="hu-HU" sz="1600" dirty="0"/>
              <a:t> végig jutni a pályán a megfelelő sorrendben!</a:t>
            </a:r>
          </a:p>
        </p:txBody>
      </p:sp>
      <p:pic>
        <p:nvPicPr>
          <p:cNvPr id="3" name="Google Shape;358;p12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 rot="2700000">
            <a:off x="339448" y="5813477"/>
            <a:ext cx="245825" cy="9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6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996" y="67057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6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00000">
            <a:off x="455064" y="636549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64;g22d915d5541_7_4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9118" y="2135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t="6200" b="6608"/>
          <a:stretch/>
        </p:blipFill>
        <p:spPr>
          <a:xfrm>
            <a:off x="7095402" y="6650185"/>
            <a:ext cx="464432" cy="8640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859" y="4903062"/>
            <a:ext cx="566710" cy="7200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3054" b="7408"/>
          <a:stretch/>
        </p:blipFill>
        <p:spPr>
          <a:xfrm>
            <a:off x="6957679" y="2261066"/>
            <a:ext cx="720000" cy="518039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67" y="1248078"/>
            <a:ext cx="720000" cy="6975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17" y="1301328"/>
            <a:ext cx="720000" cy="644250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93" y="5805983"/>
            <a:ext cx="720000" cy="714050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45" y="4041285"/>
            <a:ext cx="720000" cy="644250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6261" y="3236333"/>
            <a:ext cx="566710" cy="368787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45" y="5859422"/>
            <a:ext cx="720000" cy="64425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010287">
            <a:off x="573360" y="6478041"/>
            <a:ext cx="34002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89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83;g22d915d5541_7_4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1996" y="67057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85;g22d915d5541_7_4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4715" y="487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86;g22d915d5541_7_4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173" y="305858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87;g22d915d5541_7_4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9233" y="213986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88;g22d915d5541_7_4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3615" y="67057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89;g22d915d5541_7_4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8313" y="670571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90;g22d915d5541_7_4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8313" y="305858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91;g22d915d5541_7_4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4111" y="30420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64;g22d915d5541_7_4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9118" y="2135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5"/>
          <a:srcRect t="6200" b="6608"/>
          <a:stretch/>
        </p:blipFill>
        <p:spPr>
          <a:xfrm>
            <a:off x="7095402" y="6650185"/>
            <a:ext cx="464432" cy="86400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859" y="4903062"/>
            <a:ext cx="566710" cy="720000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3054" b="7408"/>
          <a:stretch/>
        </p:blipFill>
        <p:spPr>
          <a:xfrm>
            <a:off x="6957679" y="2261066"/>
            <a:ext cx="720000" cy="518039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67" y="1248078"/>
            <a:ext cx="720000" cy="697500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17" y="1301328"/>
            <a:ext cx="720000" cy="644250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93" y="5805983"/>
            <a:ext cx="720000" cy="714050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45" y="4041285"/>
            <a:ext cx="720000" cy="644250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261" y="3236333"/>
            <a:ext cx="566710" cy="368787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45" y="5859422"/>
            <a:ext cx="720000" cy="644250"/>
          </a:xfrm>
          <a:prstGeom prst="rect">
            <a:avLst/>
          </a:prstGeom>
        </p:spPr>
      </p:pic>
      <p:pic>
        <p:nvPicPr>
          <p:cNvPr id="34" name="Google Shape;358;p12"/>
          <p:cNvPicPr preferRelativeResize="0"/>
          <p:nvPr/>
        </p:nvPicPr>
        <p:blipFill rotWithShape="1">
          <a:blip r:embed="rId10">
            <a:alphaModFix/>
          </a:blip>
          <a:srcRect b="30074"/>
          <a:stretch/>
        </p:blipFill>
        <p:spPr>
          <a:xfrm rot="2700000">
            <a:off x="339448" y="5813477"/>
            <a:ext cx="245825" cy="9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66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2700000">
            <a:off x="455064" y="6365493"/>
            <a:ext cx="576619" cy="65709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57;p12"/>
          <p:cNvSpPr txBox="1"/>
          <p:nvPr/>
        </p:nvSpPr>
        <p:spPr>
          <a:xfrm>
            <a:off x="7364993" y="304204"/>
            <a:ext cx="2582100" cy="1631175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hu-HU" sz="2000" b="1" dirty="0"/>
              <a:t>Kihívás: </a:t>
            </a:r>
          </a:p>
          <a:p>
            <a:pPr lvl="0">
              <a:buSzPts val="1400"/>
            </a:pPr>
            <a:r>
              <a:rPr lang="hu-HU" sz="1600" dirty="0"/>
              <a:t>Kövesd a történetet!</a:t>
            </a:r>
          </a:p>
          <a:p>
            <a:pPr lvl="0">
              <a:buSzPts val="1400"/>
            </a:pPr>
            <a:r>
              <a:rPr lang="hu-HU" sz="1600" dirty="0"/>
              <a:t>Olvasd el a történetet és segíts Alice-</a:t>
            </a:r>
            <a:r>
              <a:rPr lang="hu-HU" sz="1600" dirty="0" err="1"/>
              <a:t>nak</a:t>
            </a:r>
            <a:r>
              <a:rPr lang="hu-HU" sz="1600" dirty="0"/>
              <a:t> végig jutni a pályán a megfelelő sorrendben!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010287">
            <a:off x="573360" y="6478041"/>
            <a:ext cx="34002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09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425;g22d915d5541_7_5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59233" y="2135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26;g22d915d5541_7_5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3663" y="67057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7;g22d915d5541_7_5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4715" y="487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28;g22d915d5541_7_5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173" y="305858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29;g22d915d5541_7_5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8313" y="670571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430;g22d915d5541_7_5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8313" y="305858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31;g22d915d5541_7_5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4111" y="30420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432;g22d915d5541_7_5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996" y="67057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64;g22d915d5541_7_4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89118" y="2135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7"/>
          <a:srcRect t="6200" b="6608"/>
          <a:stretch/>
        </p:blipFill>
        <p:spPr>
          <a:xfrm>
            <a:off x="7095402" y="6650185"/>
            <a:ext cx="464432" cy="86400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9859" y="4903062"/>
            <a:ext cx="566710" cy="720000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3054" b="7408"/>
          <a:stretch/>
        </p:blipFill>
        <p:spPr>
          <a:xfrm>
            <a:off x="6957679" y="2261066"/>
            <a:ext cx="720000" cy="518039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67" y="1248078"/>
            <a:ext cx="720000" cy="697500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17" y="1301328"/>
            <a:ext cx="720000" cy="644250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93" y="5805983"/>
            <a:ext cx="720000" cy="714050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45" y="4041285"/>
            <a:ext cx="720000" cy="644250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6261" y="3236333"/>
            <a:ext cx="566710" cy="368787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45" y="5859422"/>
            <a:ext cx="720000" cy="644250"/>
          </a:xfrm>
          <a:prstGeom prst="rect">
            <a:avLst/>
          </a:prstGeom>
        </p:spPr>
      </p:pic>
      <p:pic>
        <p:nvPicPr>
          <p:cNvPr id="34" name="Google Shape;358;p12"/>
          <p:cNvPicPr preferRelativeResize="0"/>
          <p:nvPr/>
        </p:nvPicPr>
        <p:blipFill rotWithShape="1">
          <a:blip r:embed="rId12">
            <a:alphaModFix/>
          </a:blip>
          <a:srcRect b="30074"/>
          <a:stretch/>
        </p:blipFill>
        <p:spPr>
          <a:xfrm rot="2700000">
            <a:off x="339448" y="5813477"/>
            <a:ext cx="245825" cy="9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66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700000">
            <a:off x="455064" y="6365493"/>
            <a:ext cx="576619" cy="65709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57;p12"/>
          <p:cNvSpPr txBox="1"/>
          <p:nvPr/>
        </p:nvSpPr>
        <p:spPr>
          <a:xfrm>
            <a:off x="7364993" y="304204"/>
            <a:ext cx="2582100" cy="1631175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hu-HU" sz="2000" b="1" dirty="0"/>
              <a:t>Kihívás: </a:t>
            </a:r>
          </a:p>
          <a:p>
            <a:pPr lvl="0">
              <a:buSzPts val="1400"/>
            </a:pPr>
            <a:r>
              <a:rPr lang="hu-HU" sz="1600" dirty="0"/>
              <a:t>Kövesd a történetet!</a:t>
            </a:r>
          </a:p>
          <a:p>
            <a:pPr lvl="0">
              <a:buSzPts val="1400"/>
            </a:pPr>
            <a:r>
              <a:rPr lang="hu-HU" sz="1600" dirty="0"/>
              <a:t>Olvasd el a történetet és segíts Alice-</a:t>
            </a:r>
            <a:r>
              <a:rPr lang="hu-HU" sz="1600" dirty="0" err="1"/>
              <a:t>nak</a:t>
            </a:r>
            <a:r>
              <a:rPr lang="hu-HU" sz="1600" dirty="0"/>
              <a:t> végig jutni a pályán a megfelelő sorrendben!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10287">
            <a:off x="573360" y="6478041"/>
            <a:ext cx="34002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85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50;g22d915d5541_7_4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74712" y="48881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51;g22d915d5541_7_4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173" y="30458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52;g22d915d5541_7_4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9233" y="2135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54;g22d915d5541_7_4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48310" y="671576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55;g22d915d5541_7_4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8310" y="30458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56;g22d915d5541_7_4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5085" y="3127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64;g22d915d5541_7_4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9118" y="21352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465;g22d915d5541_7_4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996" y="67057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93" y="5805983"/>
            <a:ext cx="720000" cy="714050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45" y="4041285"/>
            <a:ext cx="720000" cy="644250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6261" y="3236333"/>
            <a:ext cx="566710" cy="368787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 rotWithShape="1">
          <a:blip r:embed="rId9"/>
          <a:srcRect t="6200" b="6608"/>
          <a:stretch/>
        </p:blipFill>
        <p:spPr>
          <a:xfrm>
            <a:off x="7095402" y="6650185"/>
            <a:ext cx="464432" cy="864000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45" y="5859422"/>
            <a:ext cx="720000" cy="644250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9859" y="4903062"/>
            <a:ext cx="566710" cy="720000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3054" b="7408"/>
          <a:stretch/>
        </p:blipFill>
        <p:spPr>
          <a:xfrm>
            <a:off x="6957679" y="2261066"/>
            <a:ext cx="720000" cy="518039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67" y="1248078"/>
            <a:ext cx="720000" cy="697500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17" y="1301328"/>
            <a:ext cx="720000" cy="644250"/>
          </a:xfrm>
          <a:prstGeom prst="rect">
            <a:avLst/>
          </a:prstGeom>
        </p:spPr>
      </p:pic>
      <p:sp>
        <p:nvSpPr>
          <p:cNvPr id="36" name="Google Shape;357;p12"/>
          <p:cNvSpPr txBox="1"/>
          <p:nvPr/>
        </p:nvSpPr>
        <p:spPr>
          <a:xfrm>
            <a:off x="7364993" y="304204"/>
            <a:ext cx="2582100" cy="1631175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hu-HU" sz="2000" b="1" dirty="0"/>
              <a:t>Kihívás: </a:t>
            </a:r>
          </a:p>
          <a:p>
            <a:pPr lvl="0">
              <a:buSzPts val="1400"/>
            </a:pPr>
            <a:r>
              <a:rPr lang="hu-HU" sz="1600" dirty="0"/>
              <a:t>Kövesd a történetet!</a:t>
            </a:r>
          </a:p>
          <a:p>
            <a:pPr lvl="0">
              <a:buSzPts val="1400"/>
            </a:pPr>
            <a:r>
              <a:rPr lang="hu-HU" sz="1600" dirty="0"/>
              <a:t>Olvasd el a történetet és segíts Alice-</a:t>
            </a:r>
            <a:r>
              <a:rPr lang="hu-HU" sz="1600" dirty="0" err="1"/>
              <a:t>nak</a:t>
            </a:r>
            <a:r>
              <a:rPr lang="hu-HU" sz="1600" dirty="0"/>
              <a:t> végig jutni a pályán a megfelelő sorrendben!</a:t>
            </a:r>
          </a:p>
        </p:txBody>
      </p:sp>
      <p:sp>
        <p:nvSpPr>
          <p:cNvPr id="37" name="Szövegdoboz 36"/>
          <p:cNvSpPr txBox="1"/>
          <p:nvPr/>
        </p:nvSpPr>
        <p:spPr>
          <a:xfrm>
            <a:off x="8046741" y="2020067"/>
            <a:ext cx="1218603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  <a:latin typeface="Dyslexie" pitchFamily="2" charset="0"/>
              </a:rPr>
              <a:t>Megoldás</a:t>
            </a:r>
            <a:endParaRPr lang="hu-HU" b="1" dirty="0">
              <a:solidFill>
                <a:srgbClr val="FF0000"/>
              </a:solidFill>
              <a:latin typeface="Dyslexie" pitchFamily="2" charset="0"/>
            </a:endParaRPr>
          </a:p>
        </p:txBody>
      </p:sp>
      <p:pic>
        <p:nvPicPr>
          <p:cNvPr id="38" name="Google Shape;358;p12"/>
          <p:cNvPicPr preferRelativeResize="0"/>
          <p:nvPr/>
        </p:nvPicPr>
        <p:blipFill rotWithShape="1">
          <a:blip r:embed="rId12">
            <a:alphaModFix/>
          </a:blip>
          <a:srcRect b="30074"/>
          <a:stretch/>
        </p:blipFill>
        <p:spPr>
          <a:xfrm rot="2700000">
            <a:off x="339448" y="5813477"/>
            <a:ext cx="245825" cy="9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66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700000">
            <a:off x="455064" y="636549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26;g22d915d5541_7_5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3663" y="67057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010287">
            <a:off x="573360" y="6478041"/>
            <a:ext cx="34002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44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80;g22e04fc8df7_0_97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904495" y="6428510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81;g22e04fc8df7_0_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271" y="6423459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82;g22e04fc8df7_0_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33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83;g22e04fc8df7_0_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677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84;g22e04fc8df7_0_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33" y="379553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85;g22e04fc8df7_0_9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1677" y="37946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86;g22e04fc8df7_0_9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733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7;g22e04fc8df7_0_9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4935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88;g22e04fc8df7_0_9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733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9;g22e04fc8df7_0_9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1677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90;g22e04fc8df7_0_9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29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91;g22e04fc8df7_0_9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167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92;g22e04fc8df7_0_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1499" y="610475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96;g22e04fc8df7_0_9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47577" y="5376465"/>
            <a:ext cx="61200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357;p12"/>
          <p:cNvSpPr txBox="1"/>
          <p:nvPr/>
        </p:nvSpPr>
        <p:spPr>
          <a:xfrm>
            <a:off x="5890897" y="5591951"/>
            <a:ext cx="2582100" cy="1631175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hu-HU" sz="2000" b="1" dirty="0"/>
              <a:t>Kihívás: </a:t>
            </a:r>
          </a:p>
          <a:p>
            <a:pPr lvl="0">
              <a:buSzPts val="1400"/>
            </a:pPr>
            <a:r>
              <a:rPr lang="hu-HU" sz="1600" dirty="0"/>
              <a:t>Kövesd a történetet!</a:t>
            </a:r>
          </a:p>
          <a:p>
            <a:pPr lvl="0">
              <a:buSzPts val="1400"/>
            </a:pPr>
            <a:r>
              <a:rPr lang="hu-HU" sz="1600" dirty="0"/>
              <a:t>Olvasd el a történetet és segíts Alice-</a:t>
            </a:r>
            <a:r>
              <a:rPr lang="hu-HU" sz="1600" dirty="0" err="1"/>
              <a:t>nak</a:t>
            </a:r>
            <a:r>
              <a:rPr lang="hu-HU" sz="1600" dirty="0"/>
              <a:t> végig jutni a pályán a megfelelő sorrendben!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161626" y="535929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 smtClean="0"/>
              <a:t>1</a:t>
            </a:r>
            <a:endParaRPr lang="hu-HU" sz="3600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5168203" y="4645824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2</a:t>
            </a:r>
          </a:p>
        </p:txBody>
      </p:sp>
      <p:sp>
        <p:nvSpPr>
          <p:cNvPr id="30" name="Szövegdoboz 29"/>
          <p:cNvSpPr txBox="1"/>
          <p:nvPr/>
        </p:nvSpPr>
        <p:spPr>
          <a:xfrm>
            <a:off x="6600235" y="3923537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3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7324384" y="1761698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4</a:t>
            </a:r>
          </a:p>
        </p:txBody>
      </p:sp>
      <p:sp>
        <p:nvSpPr>
          <p:cNvPr id="32" name="Szövegdoboz 31"/>
          <p:cNvSpPr txBox="1"/>
          <p:nvPr/>
        </p:nvSpPr>
        <p:spPr>
          <a:xfrm>
            <a:off x="5890897" y="1029380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5</a:t>
            </a:r>
          </a:p>
        </p:txBody>
      </p:sp>
      <p:sp>
        <p:nvSpPr>
          <p:cNvPr id="33" name="Szövegdoboz 32"/>
          <p:cNvSpPr txBox="1"/>
          <p:nvPr/>
        </p:nvSpPr>
        <p:spPr>
          <a:xfrm>
            <a:off x="4449415" y="2496043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6</a:t>
            </a:r>
          </a:p>
        </p:txBody>
      </p:sp>
      <p:sp>
        <p:nvSpPr>
          <p:cNvPr id="34" name="Szövegdoboz 33"/>
          <p:cNvSpPr txBox="1"/>
          <p:nvPr/>
        </p:nvSpPr>
        <p:spPr>
          <a:xfrm>
            <a:off x="3009427" y="2496043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7</a:t>
            </a:r>
          </a:p>
        </p:txBody>
      </p:sp>
      <p:sp>
        <p:nvSpPr>
          <p:cNvPr id="35" name="Szövegdoboz 34"/>
          <p:cNvSpPr txBox="1"/>
          <p:nvPr/>
        </p:nvSpPr>
        <p:spPr>
          <a:xfrm>
            <a:off x="2292055" y="1049764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8</a:t>
            </a:r>
          </a:p>
        </p:txBody>
      </p:sp>
      <p:sp>
        <p:nvSpPr>
          <p:cNvPr id="36" name="Szövegdoboz 35"/>
          <p:cNvSpPr txBox="1"/>
          <p:nvPr/>
        </p:nvSpPr>
        <p:spPr>
          <a:xfrm>
            <a:off x="1570858" y="1048429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9</a:t>
            </a:r>
          </a:p>
        </p:txBody>
      </p:sp>
      <p:sp>
        <p:nvSpPr>
          <p:cNvPr id="37" name="Szövegdoboz 36"/>
          <p:cNvSpPr txBox="1"/>
          <p:nvPr/>
        </p:nvSpPr>
        <p:spPr>
          <a:xfrm>
            <a:off x="1433093" y="2479748"/>
            <a:ext cx="69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 smtClean="0"/>
              <a:t>10</a:t>
            </a:r>
            <a:endParaRPr lang="hu-HU" sz="3600" dirty="0"/>
          </a:p>
        </p:txBody>
      </p:sp>
      <p:sp>
        <p:nvSpPr>
          <p:cNvPr id="38" name="Szövegdoboz 37"/>
          <p:cNvSpPr txBox="1"/>
          <p:nvPr/>
        </p:nvSpPr>
        <p:spPr>
          <a:xfrm>
            <a:off x="2881186" y="4645824"/>
            <a:ext cx="697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 smtClean="0"/>
              <a:t>11</a:t>
            </a:r>
            <a:endParaRPr lang="hu-HU" sz="3600" dirty="0"/>
          </a:p>
        </p:txBody>
      </p:sp>
      <p:pic>
        <p:nvPicPr>
          <p:cNvPr id="39" name="Google Shape;317;g22d915d5541_7_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7638" y="6458496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318;g22d915d5541_7_279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4756284" y="5905493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28849" y="6576387"/>
            <a:ext cx="34002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27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80;g22e04fc8df7_0_97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904495" y="6428510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81;g22e04fc8df7_0_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271" y="6423459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82;g22e04fc8df7_0_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33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83;g22e04fc8df7_0_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677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84;g22e04fc8df7_0_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33" y="379553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85;g22e04fc8df7_0_9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1677" y="37946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86;g22e04fc8df7_0_9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733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7;g22e04fc8df7_0_9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4935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88;g22e04fc8df7_0_9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733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9;g22e04fc8df7_0_9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1677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90;g22e04fc8df7_0_9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29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91;g22e04fc8df7_0_9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167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96;g22e04fc8df7_0_9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47577" y="537646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11;g22e04fc8df7_0_97"/>
          <p:cNvPicPr preferRelativeResize="0">
            <a:picLocks noChangeAspect="1"/>
          </p:cNvPicPr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472928" y="1037890"/>
            <a:ext cx="637008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72" y="3917430"/>
            <a:ext cx="616275" cy="648000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99" y="5425627"/>
            <a:ext cx="648000" cy="513675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00" y="4683855"/>
            <a:ext cx="648000" cy="594000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58" y="1761698"/>
            <a:ext cx="648000" cy="648000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23" y="1045624"/>
            <a:ext cx="648000" cy="648000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00429" y="2482005"/>
            <a:ext cx="535146" cy="648000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45" y="2496835"/>
            <a:ext cx="559912" cy="648000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77" y="1041252"/>
            <a:ext cx="411750" cy="648000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6" y="2517679"/>
            <a:ext cx="648000" cy="579825"/>
          </a:xfrm>
          <a:prstGeom prst="rect">
            <a:avLst/>
          </a:prstGeom>
        </p:spPr>
      </p:pic>
      <p:pic>
        <p:nvPicPr>
          <p:cNvPr id="40" name="Google Shape;592;g22e04fc8df7_0_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1499" y="610475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45" y="4644155"/>
            <a:ext cx="516712" cy="648000"/>
          </a:xfrm>
          <a:prstGeom prst="rect">
            <a:avLst/>
          </a:prstGeom>
        </p:spPr>
      </p:pic>
      <p:sp>
        <p:nvSpPr>
          <p:cNvPr id="36" name="Google Shape;357;p12"/>
          <p:cNvSpPr txBox="1"/>
          <p:nvPr/>
        </p:nvSpPr>
        <p:spPr>
          <a:xfrm>
            <a:off x="5890897" y="5591951"/>
            <a:ext cx="2582100" cy="1631175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hu-HU" sz="2000" b="1" dirty="0"/>
              <a:t>Kihívás: </a:t>
            </a:r>
          </a:p>
          <a:p>
            <a:pPr lvl="0">
              <a:buSzPts val="1400"/>
            </a:pPr>
            <a:r>
              <a:rPr lang="hu-HU" sz="1600" dirty="0"/>
              <a:t>Kövesd a történetet!</a:t>
            </a:r>
          </a:p>
          <a:p>
            <a:pPr lvl="0">
              <a:buSzPts val="1400"/>
            </a:pPr>
            <a:r>
              <a:rPr lang="hu-HU" sz="1600" dirty="0"/>
              <a:t>Olvasd el a történetet és segíts Alice-</a:t>
            </a:r>
            <a:r>
              <a:rPr lang="hu-HU" sz="1600" dirty="0" err="1"/>
              <a:t>nak</a:t>
            </a:r>
            <a:r>
              <a:rPr lang="hu-HU" sz="1600" dirty="0"/>
              <a:t> végig jutni a pályán a megfelelő sorrendben!</a:t>
            </a:r>
          </a:p>
        </p:txBody>
      </p:sp>
      <p:pic>
        <p:nvPicPr>
          <p:cNvPr id="37" name="Google Shape;317;g22d915d5541_7_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7638" y="6458496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18;g22d915d5541_7_279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4756284" y="5905493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28849" y="6576387"/>
            <a:ext cx="34002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07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02;g22e04fc8df7_0_32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904495" y="6428510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03;g22e04fc8df7_0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271" y="6423459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04;g22e04fc8df7_0_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33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05;g22e04fc8df7_0_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677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06;g22e04fc8df7_0_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33" y="379553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07;g22e04fc8df7_0_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1677" y="37946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08;g22e04fc8df7_0_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733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09;g22e04fc8df7_0_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4935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10;g22e04fc8df7_0_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733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11;g22e04fc8df7_0_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1677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12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29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13;g22e04fc8df7_0_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167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18;g22e04fc8df7_0_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47577" y="537646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528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44247" y="3580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529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516947" y="3580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530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04872" y="3580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31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77795" y="39439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2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47577" y="32227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34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96622" y="3580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535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96622" y="3222705"/>
            <a:ext cx="61200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57;p12"/>
          <p:cNvSpPr txBox="1"/>
          <p:nvPr/>
        </p:nvSpPr>
        <p:spPr>
          <a:xfrm>
            <a:off x="5890897" y="5591951"/>
            <a:ext cx="2582100" cy="1631175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hu-HU" sz="2000" b="1" dirty="0"/>
              <a:t>Kihívás: </a:t>
            </a:r>
          </a:p>
          <a:p>
            <a:pPr lvl="0">
              <a:buSzPts val="1400"/>
            </a:pPr>
            <a:r>
              <a:rPr lang="hu-HU" sz="1600" dirty="0"/>
              <a:t>Kövesd a történetet!</a:t>
            </a:r>
          </a:p>
          <a:p>
            <a:pPr lvl="0">
              <a:buSzPts val="1400"/>
            </a:pPr>
            <a:r>
              <a:rPr lang="hu-HU" sz="1600" dirty="0"/>
              <a:t>Olvasd el a történetet és segíts Alice-</a:t>
            </a:r>
            <a:r>
              <a:rPr lang="hu-HU" sz="1600" dirty="0" err="1"/>
              <a:t>nak</a:t>
            </a:r>
            <a:r>
              <a:rPr lang="hu-HU" sz="1600" dirty="0"/>
              <a:t> végig jutni a pályán a megfelelő sorrendben!</a:t>
            </a:r>
          </a:p>
        </p:txBody>
      </p:sp>
      <p:pic>
        <p:nvPicPr>
          <p:cNvPr id="40" name="Google Shape;611;g22e04fc8df7_0_97"/>
          <p:cNvPicPr preferRelativeResize="0">
            <a:picLocks noChangeAspect="1"/>
          </p:cNvPicPr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472928" y="1037890"/>
            <a:ext cx="637008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72" y="3917430"/>
            <a:ext cx="616275" cy="648000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99" y="5425627"/>
            <a:ext cx="648000" cy="513675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00" y="4683855"/>
            <a:ext cx="648000" cy="594000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58" y="1761698"/>
            <a:ext cx="648000" cy="648000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23" y="1045624"/>
            <a:ext cx="648000" cy="648000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00429" y="2482005"/>
            <a:ext cx="535146" cy="648000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77" y="1041252"/>
            <a:ext cx="411750" cy="648000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6" y="2517679"/>
            <a:ext cx="648000" cy="579825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45" y="4644155"/>
            <a:ext cx="516712" cy="648000"/>
          </a:xfrm>
          <a:prstGeom prst="rect">
            <a:avLst/>
          </a:prstGeom>
        </p:spPr>
      </p:pic>
      <p:pic>
        <p:nvPicPr>
          <p:cNvPr id="51" name="Kép 5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45" y="2496835"/>
            <a:ext cx="559912" cy="648000"/>
          </a:xfrm>
          <a:prstGeom prst="rect">
            <a:avLst/>
          </a:prstGeom>
        </p:spPr>
      </p:pic>
      <p:pic>
        <p:nvPicPr>
          <p:cNvPr id="52" name="Google Shape;527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48483" y="39439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5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07052" y="177969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92;g22e04fc8df7_0_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1499" y="610475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17;g22d915d5541_7_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7638" y="6458496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18;g22d915d5541_7_279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4756284" y="5905493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28849" y="6576387"/>
            <a:ext cx="34002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30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41;g22e04fc8df7_0_143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904495" y="6428510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42;g22e04fc8df7_0_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271" y="6423459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43;g22e04fc8df7_0_1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33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44;g22e04fc8df7_0_1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677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45;g22e04fc8df7_0_1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33" y="379553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46;g22e04fc8df7_0_1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1677" y="37946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47;g22e04fc8df7_0_1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733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48;g22e04fc8df7_0_14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4935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49;g22e04fc8df7_0_14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733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50;g22e04fc8df7_0_14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1677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51;g22e04fc8df7_0_14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29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52;g22e04fc8df7_0_1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167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57;g22e04fc8df7_0_14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47577" y="537646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567;g22e04fc8df7_0_14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516947" y="3580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70;g22e04fc8df7_0_14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96622" y="358055"/>
            <a:ext cx="61200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57;p12"/>
          <p:cNvSpPr txBox="1"/>
          <p:nvPr/>
        </p:nvSpPr>
        <p:spPr>
          <a:xfrm>
            <a:off x="5890897" y="5591951"/>
            <a:ext cx="2582100" cy="1631175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hu-HU" sz="2000" b="1" dirty="0"/>
              <a:t>Kihívás: </a:t>
            </a:r>
          </a:p>
          <a:p>
            <a:pPr lvl="0">
              <a:buSzPts val="1400"/>
            </a:pPr>
            <a:r>
              <a:rPr lang="hu-HU" sz="1600" dirty="0"/>
              <a:t>Kövesd a történetet!</a:t>
            </a:r>
          </a:p>
          <a:p>
            <a:pPr lvl="0">
              <a:buSzPts val="1400"/>
            </a:pPr>
            <a:r>
              <a:rPr lang="hu-HU" sz="1600" dirty="0"/>
              <a:t>Olvasd el a történetet és segíts Alice-</a:t>
            </a:r>
            <a:r>
              <a:rPr lang="hu-HU" sz="1600" dirty="0" err="1"/>
              <a:t>nak</a:t>
            </a:r>
            <a:r>
              <a:rPr lang="hu-HU" sz="1600" dirty="0"/>
              <a:t> végig jutni a pályán a megfelelő sorrendben!</a:t>
            </a:r>
          </a:p>
        </p:txBody>
      </p:sp>
      <p:pic>
        <p:nvPicPr>
          <p:cNvPr id="38" name="Google Shape;611;g22e04fc8df7_0_97"/>
          <p:cNvPicPr preferRelativeResize="0">
            <a:picLocks noChangeAspect="1"/>
          </p:cNvPicPr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472928" y="1037890"/>
            <a:ext cx="637008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72" y="3917430"/>
            <a:ext cx="616275" cy="648000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99" y="5425627"/>
            <a:ext cx="648000" cy="513675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00" y="4683855"/>
            <a:ext cx="648000" cy="594000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58" y="1761698"/>
            <a:ext cx="648000" cy="648000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23" y="1045624"/>
            <a:ext cx="648000" cy="648000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00429" y="2482005"/>
            <a:ext cx="535146" cy="648000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45" y="2496835"/>
            <a:ext cx="559912" cy="648000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77" y="1041252"/>
            <a:ext cx="411750" cy="648000"/>
          </a:xfrm>
          <a:prstGeom prst="rect">
            <a:avLst/>
          </a:prstGeom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6" y="2517679"/>
            <a:ext cx="648000" cy="579825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45" y="4644155"/>
            <a:ext cx="516712" cy="648000"/>
          </a:xfrm>
          <a:prstGeom prst="rect">
            <a:avLst/>
          </a:prstGeom>
        </p:spPr>
      </p:pic>
      <p:pic>
        <p:nvPicPr>
          <p:cNvPr id="50" name="Google Shape;532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47577" y="32227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35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96622" y="32227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99;g22e04fc8df7_0_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483" y="35805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603;g22e04fc8df7_0_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07052" y="35805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35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07052" y="177969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97;g22e04fc8df7_0_9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6094" y="39354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27;g22e04fc8df7_0_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48483" y="394390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2;g22e04fc8df7_0_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1499" y="610475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317;g22d915d5541_7_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7638" y="6458496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318;g22d915d5541_7_279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4756284" y="5905493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Kép 5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28849" y="6576387"/>
            <a:ext cx="34002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40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g22d915d5541_1_17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g22d915d5541_1_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g22d915d5541_1_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g22d915d5541_1_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g22d915d5541_1_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g22d915d5541_1_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g22d915d5541_1_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g22d915d5541_1_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g22d915d5541_1_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g22d915d5541_1_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g22d915d5541_1_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g22d915d5541_1_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848488" y="1420150"/>
            <a:ext cx="576625" cy="6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g22d915d5541_1_17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4009463" y="1791115"/>
            <a:ext cx="254675" cy="99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g22d915d5541_1_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g22d915d5541_1_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354578" y="4817044"/>
            <a:ext cx="70778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g22d915d5541_1_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768675" y="3082919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dirty="0" smtClean="0"/>
              <a:t>Olvasd el a történetet és segíts Alice-</a:t>
            </a:r>
            <a:r>
              <a:rPr lang="hu-HU" dirty="0" err="1" smtClean="0"/>
              <a:t>nak</a:t>
            </a:r>
            <a:r>
              <a:rPr lang="hu-HU" dirty="0" smtClean="0"/>
              <a:t> végig jutni a pályán a megfelelő sorrendben!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45" y="1393282"/>
            <a:ext cx="658126" cy="720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11" y="2237923"/>
            <a:ext cx="457500" cy="72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691" y="4114531"/>
            <a:ext cx="720000" cy="43875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/>
          <a:stretch/>
        </p:blipFill>
        <p:spPr>
          <a:xfrm>
            <a:off x="4702572" y="5662774"/>
            <a:ext cx="614153" cy="72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61" y="521291"/>
            <a:ext cx="624375" cy="720000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37" y="4009906"/>
            <a:ext cx="720000" cy="648000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66787" y="1532700"/>
            <a:ext cx="340026" cy="432000"/>
          </a:xfrm>
          <a:prstGeom prst="rect">
            <a:avLst/>
          </a:prstGeom>
        </p:spPr>
      </p:pic>
      <p:pic>
        <p:nvPicPr>
          <p:cNvPr id="29" name="Google Shape;80;g22d915d5541_7_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2183" y="517917"/>
            <a:ext cx="749808" cy="749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80;g22e04fc8df7_0_97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904495" y="6428510"/>
            <a:ext cx="272880" cy="10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81;g22e04fc8df7_0_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271" y="6423459"/>
            <a:ext cx="470051" cy="53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82;g22e04fc8df7_0_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33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83;g22e04fc8df7_0_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677" y="3142374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84;g22e04fc8df7_0_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33" y="3795537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85;g22e04fc8df7_0_9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1677" y="37946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86;g22e04fc8df7_0_9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733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7;g22e04fc8df7_0_9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4935" y="444870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88;g22e04fc8df7_0_9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733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9;g22e04fc8df7_0_9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1677" y="510401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90;g22e04fc8df7_0_9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29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91;g22e04fc8df7_0_9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1677" y="575665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96;g22e04fc8df7_0_9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47577" y="537646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597;g22e04fc8df7_0_9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6094" y="39354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98;g22e04fc8df7_0_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483" y="393543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99;g22e04fc8df7_0_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483" y="35805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600;g22e04fc8df7_0_9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16958" y="35805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601;g22e04fc8df7_0_9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47577" y="321374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602;g22e04fc8df7_0_9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07052" y="1785706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03;g22e04fc8df7_0_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07052" y="35805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04;g22e04fc8df7_0_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7058" y="35806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605;g22e04fc8df7_0_9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00216" y="3213536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611;g22e04fc8df7_0_97"/>
          <p:cNvPicPr preferRelativeResize="0">
            <a:picLocks noChangeAspect="1"/>
          </p:cNvPicPr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472928" y="1037890"/>
            <a:ext cx="637008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72" y="3917430"/>
            <a:ext cx="616275" cy="648000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99" y="5425627"/>
            <a:ext cx="648000" cy="513675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00" y="4683855"/>
            <a:ext cx="648000" cy="594000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58" y="1761698"/>
            <a:ext cx="648000" cy="648000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23" y="1045624"/>
            <a:ext cx="648000" cy="648000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00429" y="2482005"/>
            <a:ext cx="535146" cy="648000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45" y="2496835"/>
            <a:ext cx="559912" cy="648000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77" y="1041252"/>
            <a:ext cx="411750" cy="648000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6" y="2517679"/>
            <a:ext cx="648000" cy="579825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45" y="4644155"/>
            <a:ext cx="516712" cy="648000"/>
          </a:xfrm>
          <a:prstGeom prst="rect">
            <a:avLst/>
          </a:prstGeom>
        </p:spPr>
      </p:pic>
      <p:sp>
        <p:nvSpPr>
          <p:cNvPr id="47" name="Google Shape;357;p12"/>
          <p:cNvSpPr txBox="1"/>
          <p:nvPr/>
        </p:nvSpPr>
        <p:spPr>
          <a:xfrm>
            <a:off x="5890897" y="5591951"/>
            <a:ext cx="2582100" cy="1631175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hu-HU" sz="2000" b="1" dirty="0"/>
              <a:t>Kihívás: </a:t>
            </a:r>
          </a:p>
          <a:p>
            <a:pPr lvl="0">
              <a:buSzPts val="1400"/>
            </a:pPr>
            <a:r>
              <a:rPr lang="hu-HU" sz="1600" dirty="0"/>
              <a:t>Kövesd a történetet!</a:t>
            </a:r>
          </a:p>
          <a:p>
            <a:pPr lvl="0">
              <a:buSzPts val="1400"/>
            </a:pPr>
            <a:r>
              <a:rPr lang="hu-HU" sz="1600" dirty="0"/>
              <a:t>Olvasd el a történetet és segíts Alice-</a:t>
            </a:r>
            <a:r>
              <a:rPr lang="hu-HU" sz="1600" dirty="0" err="1"/>
              <a:t>nak</a:t>
            </a:r>
            <a:r>
              <a:rPr lang="hu-HU" sz="1600" dirty="0"/>
              <a:t> végig jutni a pályán a megfelelő sorrendben!</a:t>
            </a:r>
          </a:p>
        </p:txBody>
      </p:sp>
      <p:sp>
        <p:nvSpPr>
          <p:cNvPr id="48" name="Szövegdoboz 47"/>
          <p:cNvSpPr txBox="1"/>
          <p:nvPr/>
        </p:nvSpPr>
        <p:spPr>
          <a:xfrm>
            <a:off x="6572645" y="5162881"/>
            <a:ext cx="1218603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  <a:latin typeface="Dyslexie" pitchFamily="2" charset="0"/>
              </a:rPr>
              <a:t>Megoldás</a:t>
            </a:r>
            <a:endParaRPr lang="hu-HU" b="1" dirty="0">
              <a:solidFill>
                <a:srgbClr val="FF0000"/>
              </a:solidFill>
              <a:latin typeface="Dyslexie" pitchFamily="2" charset="0"/>
            </a:endParaRPr>
          </a:p>
        </p:txBody>
      </p:sp>
      <p:pic>
        <p:nvPicPr>
          <p:cNvPr id="49" name="Google Shape;592;g22e04fc8df7_0_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1499" y="6104759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317;g22d915d5541_7_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7638" y="6458496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318;g22d915d5541_7_279"/>
          <p:cNvPicPr preferRelativeResize="0"/>
          <p:nvPr/>
        </p:nvPicPr>
        <p:blipFill rotWithShape="1">
          <a:blip r:embed="rId2">
            <a:alphaModFix/>
          </a:blip>
          <a:srcRect b="30074"/>
          <a:stretch/>
        </p:blipFill>
        <p:spPr>
          <a:xfrm>
            <a:off x="4756284" y="5905493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Kép 5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28849" y="6576387"/>
            <a:ext cx="34002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17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g22d915d5541_7_2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g22d915d5541_7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g22d915d5541_7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g22d915d5541_7_2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g22d915d5541_7_2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g22d915d5541_7_2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g22d915d5541_7_2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g22d915d5541_7_2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g22d915d5541_7_2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g22d915d5541_7_2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g22d915d5541_7_2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g22d915d5541_7_2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g22d915d5541_7_2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7938540" y="3117027"/>
            <a:ext cx="256350" cy="99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g22d915d5541_7_211"/>
          <p:cNvPicPr preferRelativeResize="0"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1" t="11770" r="15847" b="5990"/>
          <a:stretch/>
        </p:blipFill>
        <p:spPr>
          <a:xfrm>
            <a:off x="7269481" y="6479238"/>
            <a:ext cx="60988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635;g22d915d5541_7_2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58966" y="564927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633;g22d915d5541_7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9006" y="309060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636;g22d915d5541_7_2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96385" y="3456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14681" y="3569391"/>
            <a:ext cx="340026" cy="432000"/>
          </a:xfrm>
          <a:prstGeom prst="rect">
            <a:avLst/>
          </a:prstGeom>
        </p:spPr>
      </p:pic>
      <p:sp>
        <p:nvSpPr>
          <p:cNvPr id="36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dirty="0" smtClean="0"/>
              <a:t>Olvasd el a történetet és segíts Alice-</a:t>
            </a:r>
            <a:r>
              <a:rPr lang="hu-HU" dirty="0" err="1" smtClean="0"/>
              <a:t>nak</a:t>
            </a:r>
            <a:r>
              <a:rPr lang="hu-HU" dirty="0" smtClean="0"/>
              <a:t> végig jutni a pályán a megfelelő sorrendben!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6481696" y="143239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 smtClean="0"/>
              <a:t>1</a:t>
            </a:r>
            <a:endParaRPr lang="hu-HU" sz="3600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3938040" y="588250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2</a:t>
            </a:r>
          </a:p>
        </p:txBody>
      </p:sp>
      <p:sp>
        <p:nvSpPr>
          <p:cNvPr id="37" name="Szövegdoboz 36"/>
          <p:cNvSpPr txBox="1"/>
          <p:nvPr/>
        </p:nvSpPr>
        <p:spPr>
          <a:xfrm>
            <a:off x="3066298" y="1432395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3</a:t>
            </a:r>
          </a:p>
        </p:txBody>
      </p:sp>
      <p:sp>
        <p:nvSpPr>
          <p:cNvPr id="38" name="Szövegdoboz 37"/>
          <p:cNvSpPr txBox="1"/>
          <p:nvPr/>
        </p:nvSpPr>
        <p:spPr>
          <a:xfrm>
            <a:off x="3934638" y="2308070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4</a:t>
            </a:r>
          </a:p>
        </p:txBody>
      </p:sp>
      <p:sp>
        <p:nvSpPr>
          <p:cNvPr id="39" name="Szövegdoboz 38"/>
          <p:cNvSpPr txBox="1"/>
          <p:nvPr/>
        </p:nvSpPr>
        <p:spPr>
          <a:xfrm>
            <a:off x="4790339" y="3148182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5</a:t>
            </a:r>
          </a:p>
        </p:txBody>
      </p:sp>
      <p:sp>
        <p:nvSpPr>
          <p:cNvPr id="40" name="Szövegdoboz 39"/>
          <p:cNvSpPr txBox="1"/>
          <p:nvPr/>
        </p:nvSpPr>
        <p:spPr>
          <a:xfrm>
            <a:off x="4790339" y="4860632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6</a:t>
            </a:r>
          </a:p>
        </p:txBody>
      </p:sp>
      <p:sp>
        <p:nvSpPr>
          <p:cNvPr id="41" name="Szövegdoboz 40"/>
          <p:cNvSpPr txBox="1"/>
          <p:nvPr/>
        </p:nvSpPr>
        <p:spPr>
          <a:xfrm>
            <a:off x="5662216" y="5711809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66598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g22d915d5541_7_2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g22d915d5541_7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g22d915d5541_7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g22d915d5541_7_2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g22d915d5541_7_2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g22d915d5541_7_2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g22d915d5541_7_2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g22d915d5541_7_2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g22d915d5541_7_2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g22d915d5541_7_2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g22d915d5541_7_2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g22d915d5541_7_2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g22d915d5541_7_2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7938540" y="3117027"/>
            <a:ext cx="256350" cy="99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g22d915d5541_7_211"/>
          <p:cNvPicPr preferRelativeResize="0"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40" y="2203258"/>
            <a:ext cx="43153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g22d915d5541_7_211"/>
          <p:cNvPicPr preferRelativeResize="0"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00" y="3060843"/>
            <a:ext cx="77261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g22d915d5541_7_211"/>
          <p:cNvPicPr preferRelativeResize="0"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0" t="39820" r="26136" b="29601"/>
          <a:stretch/>
        </p:blipFill>
        <p:spPr>
          <a:xfrm>
            <a:off x="4606662" y="4790530"/>
            <a:ext cx="792000" cy="75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g22d915d5541_7_211"/>
          <p:cNvPicPr preferRelativeResize="0"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1" t="11770" r="15847" b="5990"/>
          <a:stretch/>
        </p:blipFill>
        <p:spPr>
          <a:xfrm>
            <a:off x="7269481" y="6479238"/>
            <a:ext cx="609881" cy="79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Csoportba foglalás 2"/>
          <p:cNvGrpSpPr/>
          <p:nvPr/>
        </p:nvGrpSpPr>
        <p:grpSpPr>
          <a:xfrm>
            <a:off x="6305515" y="1348382"/>
            <a:ext cx="815609" cy="795908"/>
            <a:chOff x="6305515" y="1348382"/>
            <a:chExt cx="815609" cy="795908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515" y="1352290"/>
              <a:ext cx="582450" cy="792000"/>
            </a:xfrm>
            <a:prstGeom prst="rect">
              <a:avLst/>
            </a:prstGeom>
          </p:spPr>
        </p:pic>
        <p:pic>
          <p:nvPicPr>
            <p:cNvPr id="638" name="Google Shape;638;g22d915d5541_7_211"/>
            <p:cNvPicPr preferRelativeResize="0"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287" y="1348382"/>
              <a:ext cx="766837" cy="79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" name="Kép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86233" y="561856"/>
            <a:ext cx="535146" cy="64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15" y="1352290"/>
            <a:ext cx="375530" cy="792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98" y="5633931"/>
            <a:ext cx="447975" cy="792000"/>
          </a:xfrm>
          <a:prstGeom prst="rect">
            <a:avLst/>
          </a:prstGeom>
        </p:spPr>
      </p:pic>
      <p:pic>
        <p:nvPicPr>
          <p:cNvPr id="32" name="Google Shape;635;g22d915d5541_7_2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58966" y="564927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633;g22d915d5541_7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9006" y="309060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636;g22d915d5541_7_2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96385" y="3456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14681" y="3569391"/>
            <a:ext cx="340026" cy="432000"/>
          </a:xfrm>
          <a:prstGeom prst="rect">
            <a:avLst/>
          </a:prstGeom>
        </p:spPr>
      </p:pic>
      <p:sp>
        <p:nvSpPr>
          <p:cNvPr id="36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dirty="0" smtClean="0"/>
              <a:t>Olvasd el a történetet és segíts Alice-</a:t>
            </a:r>
            <a:r>
              <a:rPr lang="hu-HU" dirty="0" err="1" smtClean="0"/>
              <a:t>nak</a:t>
            </a:r>
            <a:r>
              <a:rPr lang="hu-HU" dirty="0" smtClean="0"/>
              <a:t> végig jutni a pályán a megfelelő sorrendben!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5737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g22e04fc8df7_0_309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g22e04fc8df7_0_3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22e04fc8df7_0_3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22e04fc8df7_0_30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22e04fc8df7_0_30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22e04fc8df7_0_30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22e04fc8df7_0_30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g22e04fc8df7_0_30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g22e04fc8df7_0_30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22e04fc8df7_0_30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g22e04fc8df7_0_30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g22e04fc8df7_0_30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22318" y="139606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3693" y="5244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3693" y="22282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3747" y="22282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5355" y="5244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5446" y="22282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3747" y="565447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2866" y="564927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2866" y="650033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8966" y="650033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637;g22d915d5541_7_2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7938540" y="3117027"/>
            <a:ext cx="256350" cy="99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635;g22d915d5541_7_2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58966" y="564927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640;g22d915d5541_7_211"/>
          <p:cNvPicPr preferRelativeResize="0"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40" y="2203258"/>
            <a:ext cx="43153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641;g22d915d5541_7_211"/>
          <p:cNvPicPr preferRelativeResize="0"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00" y="3060843"/>
            <a:ext cx="77261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642;g22d915d5541_7_211"/>
          <p:cNvPicPr preferRelativeResize="0"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0" t="39820" r="26136" b="29601"/>
          <a:stretch/>
        </p:blipFill>
        <p:spPr>
          <a:xfrm>
            <a:off x="4606662" y="4790530"/>
            <a:ext cx="792000" cy="75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643;g22d915d5541_7_211"/>
          <p:cNvPicPr preferRelativeResize="0"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1" t="11770" r="15847" b="5990"/>
          <a:stretch/>
        </p:blipFill>
        <p:spPr>
          <a:xfrm>
            <a:off x="7269481" y="6479238"/>
            <a:ext cx="609881" cy="79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Csoportba foglalás 43"/>
          <p:cNvGrpSpPr/>
          <p:nvPr/>
        </p:nvGrpSpPr>
        <p:grpSpPr>
          <a:xfrm>
            <a:off x="6305515" y="1348382"/>
            <a:ext cx="815609" cy="795908"/>
            <a:chOff x="6305515" y="1348382"/>
            <a:chExt cx="815609" cy="795908"/>
          </a:xfrm>
        </p:grpSpPr>
        <p:pic>
          <p:nvPicPr>
            <p:cNvPr id="45" name="Kép 4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515" y="1352290"/>
              <a:ext cx="582450" cy="792000"/>
            </a:xfrm>
            <a:prstGeom prst="rect">
              <a:avLst/>
            </a:prstGeom>
          </p:spPr>
        </p:pic>
        <p:pic>
          <p:nvPicPr>
            <p:cNvPr id="46" name="Google Shape;638;g22d915d5541_7_211"/>
            <p:cNvPicPr preferRelativeResize="0"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287" y="1348382"/>
              <a:ext cx="766837" cy="79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" name="Kép 4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86233" y="561856"/>
            <a:ext cx="535146" cy="648000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15" y="1352290"/>
            <a:ext cx="375530" cy="792000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98" y="5633931"/>
            <a:ext cx="447975" cy="792000"/>
          </a:xfrm>
          <a:prstGeom prst="rect">
            <a:avLst/>
          </a:prstGeom>
        </p:spPr>
      </p:pic>
      <p:pic>
        <p:nvPicPr>
          <p:cNvPr id="50" name="Google Shape;633;g22d915d5541_7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9006" y="309060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636;g22d915d5541_7_2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96385" y="3456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Kép 5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14681" y="3569391"/>
            <a:ext cx="340026" cy="432000"/>
          </a:xfrm>
          <a:prstGeom prst="rect">
            <a:avLst/>
          </a:prstGeom>
        </p:spPr>
      </p:pic>
      <p:sp>
        <p:nvSpPr>
          <p:cNvPr id="53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dirty="0" smtClean="0"/>
              <a:t>Olvasd el a történetet és segíts Alice-</a:t>
            </a:r>
            <a:r>
              <a:rPr lang="hu-HU" dirty="0" err="1" smtClean="0"/>
              <a:t>nak</a:t>
            </a:r>
            <a:r>
              <a:rPr lang="hu-HU" dirty="0" smtClean="0"/>
              <a:t> végig jutni a pályán a megfelelő sorrendben!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7766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g22e04fc8df7_0_390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g22e04fc8df7_0_3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g22e04fc8df7_0_3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g22e04fc8df7_0_3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g22e04fc8df7_0_3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g22e04fc8df7_0_39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g22e04fc8df7_0_39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g22e04fc8df7_0_39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g22e04fc8df7_0_39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g22e04fc8df7_0_39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g22e04fc8df7_0_39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g22e04fc8df7_0_39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g22e04fc8df7_0_39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22318" y="139606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g22e04fc8df7_0_3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3693" y="52079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g22e04fc8df7_0_3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3747" y="22282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g22e04fc8df7_0_3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42866" y="564927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637;g22d915d5541_7_2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7938540" y="3117027"/>
            <a:ext cx="256350" cy="99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640;g22d915d5541_7_211"/>
          <p:cNvPicPr preferRelativeResize="0"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40" y="2203258"/>
            <a:ext cx="43153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641;g22d915d5541_7_211"/>
          <p:cNvPicPr preferRelativeResize="0"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00" y="3060843"/>
            <a:ext cx="77261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642;g22d915d5541_7_211"/>
          <p:cNvPicPr preferRelativeResize="0"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0" t="39820" r="26136" b="29601"/>
          <a:stretch/>
        </p:blipFill>
        <p:spPr>
          <a:xfrm>
            <a:off x="4606662" y="4790530"/>
            <a:ext cx="792000" cy="75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643;g22d915d5541_7_211"/>
          <p:cNvPicPr preferRelativeResize="0"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1" t="11770" r="15847" b="5990"/>
          <a:stretch/>
        </p:blipFill>
        <p:spPr>
          <a:xfrm>
            <a:off x="7269481" y="6479238"/>
            <a:ext cx="609881" cy="79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Csoportba foglalás 43"/>
          <p:cNvGrpSpPr/>
          <p:nvPr/>
        </p:nvGrpSpPr>
        <p:grpSpPr>
          <a:xfrm>
            <a:off x="6305515" y="1348382"/>
            <a:ext cx="815609" cy="795908"/>
            <a:chOff x="6305515" y="1348382"/>
            <a:chExt cx="815609" cy="795908"/>
          </a:xfrm>
        </p:grpSpPr>
        <p:pic>
          <p:nvPicPr>
            <p:cNvPr id="45" name="Kép 4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515" y="1352290"/>
              <a:ext cx="582450" cy="792000"/>
            </a:xfrm>
            <a:prstGeom prst="rect">
              <a:avLst/>
            </a:prstGeom>
          </p:spPr>
        </p:pic>
        <p:pic>
          <p:nvPicPr>
            <p:cNvPr id="46" name="Google Shape;638;g22d915d5541_7_211"/>
            <p:cNvPicPr preferRelativeResize="0"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287" y="1348382"/>
              <a:ext cx="766837" cy="79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" name="Kép 4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86233" y="561856"/>
            <a:ext cx="535146" cy="648000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15" y="1352290"/>
            <a:ext cx="375530" cy="792000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98" y="5633931"/>
            <a:ext cx="447975" cy="792000"/>
          </a:xfrm>
          <a:prstGeom prst="rect">
            <a:avLst/>
          </a:prstGeom>
        </p:spPr>
      </p:pic>
      <p:pic>
        <p:nvPicPr>
          <p:cNvPr id="50" name="Google Shape;635;g22d915d5541_7_2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58966" y="564927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673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3693" y="22282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675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5355" y="5244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676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5446" y="22282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677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3747" y="565447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679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2866" y="650033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680;g22e04fc8df7_0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8966" y="650033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633;g22d915d5541_7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9006" y="309060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636;g22d915d5541_7_2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96385" y="3456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Kép 5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14681" y="3569391"/>
            <a:ext cx="340026" cy="432000"/>
          </a:xfrm>
          <a:prstGeom prst="rect">
            <a:avLst/>
          </a:prstGeom>
        </p:spPr>
      </p:pic>
      <p:sp>
        <p:nvSpPr>
          <p:cNvPr id="60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dirty="0" smtClean="0"/>
              <a:t>Olvasd el a történetet és segíts Alice-</a:t>
            </a:r>
            <a:r>
              <a:rPr lang="hu-HU" dirty="0" err="1" smtClean="0"/>
              <a:t>nak</a:t>
            </a:r>
            <a:r>
              <a:rPr lang="hu-HU" dirty="0" smtClean="0"/>
              <a:t> végig jutni a pályán a megfelelő sorrendben!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837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g22e04fc8df7_0_345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g22e04fc8df7_0_3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g22e04fc8df7_0_3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g22e04fc8df7_0_3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g22e04fc8df7_0_3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g22e04fc8df7_0_3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g22e04fc8df7_0_3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g22e04fc8df7_0_34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g22e04fc8df7_0_34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g22e04fc8df7_0_34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g22e04fc8df7_0_34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g22e04fc8df7_0_34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g22e04fc8df7_0_34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22318" y="139606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g22e04fc8df7_0_3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99006" y="22282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g22e04fc8df7_0_3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9034" y="52122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g22e04fc8df7_0_3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3693" y="22282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g22e04fc8df7_0_3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33747" y="564927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g22e04fc8df7_0_3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0617" y="650033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g22e04fc8df7_0_3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8966" y="650033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633;g22d915d5541_7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9006" y="309060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636;g22d915d5541_7_2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96385" y="3456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637;g22d915d5541_7_21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7938540" y="3117027"/>
            <a:ext cx="256350" cy="99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14681" y="3569391"/>
            <a:ext cx="340026" cy="432000"/>
          </a:xfrm>
          <a:prstGeom prst="rect">
            <a:avLst/>
          </a:prstGeom>
        </p:spPr>
      </p:pic>
      <p:pic>
        <p:nvPicPr>
          <p:cNvPr id="41" name="Google Shape;640;g22d915d5541_7_211"/>
          <p:cNvPicPr preferRelativeResize="0"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40" y="2203258"/>
            <a:ext cx="43153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641;g22d915d5541_7_211"/>
          <p:cNvPicPr preferRelativeResize="0"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00" y="3060843"/>
            <a:ext cx="77261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642;g22d915d5541_7_211"/>
          <p:cNvPicPr preferRelativeResize="0"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0" t="39820" r="26136" b="29601"/>
          <a:stretch/>
        </p:blipFill>
        <p:spPr>
          <a:xfrm>
            <a:off x="4606662" y="4790530"/>
            <a:ext cx="792000" cy="75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643;g22d915d5541_7_211"/>
          <p:cNvPicPr preferRelativeResize="0"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1" t="11770" r="15847" b="5990"/>
          <a:stretch/>
        </p:blipFill>
        <p:spPr>
          <a:xfrm>
            <a:off x="7269481" y="6479238"/>
            <a:ext cx="609881" cy="79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Csoportba foglalás 44"/>
          <p:cNvGrpSpPr/>
          <p:nvPr/>
        </p:nvGrpSpPr>
        <p:grpSpPr>
          <a:xfrm>
            <a:off x="6305515" y="1348382"/>
            <a:ext cx="815609" cy="795908"/>
            <a:chOff x="6305515" y="1348382"/>
            <a:chExt cx="815609" cy="795908"/>
          </a:xfrm>
        </p:grpSpPr>
        <p:pic>
          <p:nvPicPr>
            <p:cNvPr id="46" name="Kép 4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515" y="1352290"/>
              <a:ext cx="582450" cy="792000"/>
            </a:xfrm>
            <a:prstGeom prst="rect">
              <a:avLst/>
            </a:prstGeom>
          </p:spPr>
        </p:pic>
        <p:pic>
          <p:nvPicPr>
            <p:cNvPr id="47" name="Google Shape;638;g22d915d5541_7_211"/>
            <p:cNvPicPr preferRelativeResize="0"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287" y="1348382"/>
              <a:ext cx="766837" cy="79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" name="Kép 4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86233" y="561856"/>
            <a:ext cx="535146" cy="648000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15" y="1352290"/>
            <a:ext cx="375530" cy="792000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98" y="5633931"/>
            <a:ext cx="447975" cy="792000"/>
          </a:xfrm>
          <a:prstGeom prst="rect">
            <a:avLst/>
          </a:prstGeom>
        </p:spPr>
      </p:pic>
      <p:pic>
        <p:nvPicPr>
          <p:cNvPr id="51" name="Google Shape;635;g22d915d5541_7_2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58966" y="564927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715;g22e04fc8df7_0_3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3693" y="52079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716;g22e04fc8df7_0_3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3747" y="22282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717;g22e04fc8df7_0_3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42866" y="5649276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dirty="0" smtClean="0"/>
              <a:t>Olvasd el a történetet és segíts Alice-</a:t>
            </a:r>
            <a:r>
              <a:rPr lang="hu-HU" dirty="0" err="1" smtClean="0"/>
              <a:t>nak</a:t>
            </a:r>
            <a:r>
              <a:rPr lang="hu-HU" dirty="0" smtClean="0"/>
              <a:t> végig jutni a pályán a megfelelő sorrendben!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zövegdoboz 55"/>
          <p:cNvSpPr txBox="1"/>
          <p:nvPr/>
        </p:nvSpPr>
        <p:spPr>
          <a:xfrm>
            <a:off x="773879" y="4672149"/>
            <a:ext cx="1218603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  <a:latin typeface="Dyslexie" pitchFamily="2" charset="0"/>
              </a:rPr>
              <a:t>Megoldás</a:t>
            </a:r>
            <a:endParaRPr lang="hu-HU" b="1" dirty="0">
              <a:solidFill>
                <a:srgbClr val="FF0000"/>
              </a:solidFill>
              <a:latin typeface="Dyslexi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28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g22d915d5541_7_418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-728858" y="3380947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g22d915d5541_7_4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5563" y="155658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g22d915d5541_7_4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746737" y="6952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g22d915d5541_7_4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747740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g22d915d5541_7_4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832639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g22d915d5541_7_4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747740" y="242007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g22d915d5541_7_4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829396" y="69699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g22d915d5541_7_4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915563" y="69303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g22d915d5541_7_4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747740" y="328203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g22d915d5541_7_4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748811" y="332839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g22d915d5541_7_4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920200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g22d915d5541_7_41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841626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g22d915d5541_7_4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5613" y="3104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871;g22e04fc8df7_0_50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5400000">
            <a:off x="4913986" y="368652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872;g22e04fc8df7_0_50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5034914" y="454080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Kép 5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1814" y="479292"/>
            <a:ext cx="340027" cy="432000"/>
          </a:xfrm>
          <a:prstGeom prst="rect">
            <a:avLst/>
          </a:prstGeom>
        </p:spPr>
      </p:pic>
      <p:sp>
        <p:nvSpPr>
          <p:cNvPr id="58" name="Google Shape;357;p12"/>
          <p:cNvSpPr txBox="1"/>
          <p:nvPr/>
        </p:nvSpPr>
        <p:spPr>
          <a:xfrm>
            <a:off x="974791" y="5822094"/>
            <a:ext cx="2582100" cy="1631175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hu-HU" sz="2000" b="1" dirty="0"/>
              <a:t>Kihívás: </a:t>
            </a:r>
          </a:p>
          <a:p>
            <a:pPr lvl="0">
              <a:buSzPts val="1400"/>
            </a:pPr>
            <a:r>
              <a:rPr lang="hu-HU" sz="1600" dirty="0"/>
              <a:t>Kövesd a történetet!</a:t>
            </a:r>
          </a:p>
          <a:p>
            <a:pPr lvl="0">
              <a:buSzPts val="1400"/>
            </a:pPr>
            <a:r>
              <a:rPr lang="hu-HU" sz="1600" dirty="0"/>
              <a:t>Olvasd el a történetet és segíts Alice-</a:t>
            </a:r>
            <a:r>
              <a:rPr lang="hu-HU" sz="1600" dirty="0" err="1"/>
              <a:t>nak</a:t>
            </a:r>
            <a:r>
              <a:rPr lang="hu-HU" sz="1600" dirty="0"/>
              <a:t> végig jutni a pályán a megfelelő sorrendben!</a:t>
            </a:r>
          </a:p>
        </p:txBody>
      </p:sp>
      <p:pic>
        <p:nvPicPr>
          <p:cNvPr id="59" name="Google Shape;797;g22e04fc8df7_0_4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5762" y="6703661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zövegdoboz 40"/>
          <p:cNvSpPr txBox="1"/>
          <p:nvPr/>
        </p:nvSpPr>
        <p:spPr>
          <a:xfrm>
            <a:off x="7082253" y="35640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 smtClean="0"/>
              <a:t>1</a:t>
            </a:r>
            <a:endParaRPr lang="hu-HU" sz="3600" dirty="0"/>
          </a:p>
        </p:txBody>
      </p:sp>
      <p:sp>
        <p:nvSpPr>
          <p:cNvPr id="42" name="Szövegdoboz 41"/>
          <p:cNvSpPr txBox="1"/>
          <p:nvPr/>
        </p:nvSpPr>
        <p:spPr>
          <a:xfrm>
            <a:off x="8006608" y="1283434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2</a:t>
            </a:r>
          </a:p>
        </p:txBody>
      </p:sp>
      <p:sp>
        <p:nvSpPr>
          <p:cNvPr id="43" name="Szövegdoboz 42"/>
          <p:cNvSpPr txBox="1"/>
          <p:nvPr/>
        </p:nvSpPr>
        <p:spPr>
          <a:xfrm>
            <a:off x="5235504" y="2200210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3</a:t>
            </a:r>
          </a:p>
        </p:txBody>
      </p:sp>
      <p:sp>
        <p:nvSpPr>
          <p:cNvPr id="44" name="Szövegdoboz 43"/>
          <p:cNvSpPr txBox="1"/>
          <p:nvPr/>
        </p:nvSpPr>
        <p:spPr>
          <a:xfrm>
            <a:off x="2528541" y="1297794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4</a:t>
            </a:r>
          </a:p>
        </p:txBody>
      </p:sp>
      <p:sp>
        <p:nvSpPr>
          <p:cNvPr id="60" name="Szövegdoboz 59"/>
          <p:cNvSpPr txBox="1"/>
          <p:nvPr/>
        </p:nvSpPr>
        <p:spPr>
          <a:xfrm>
            <a:off x="1613663" y="3105406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5</a:t>
            </a:r>
          </a:p>
        </p:txBody>
      </p:sp>
      <p:sp>
        <p:nvSpPr>
          <p:cNvPr id="61" name="Szövegdoboz 60"/>
          <p:cNvSpPr txBox="1"/>
          <p:nvPr/>
        </p:nvSpPr>
        <p:spPr>
          <a:xfrm>
            <a:off x="2528541" y="4929706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6</a:t>
            </a:r>
          </a:p>
        </p:txBody>
      </p:sp>
      <p:sp>
        <p:nvSpPr>
          <p:cNvPr id="62" name="Szövegdoboz 61"/>
          <p:cNvSpPr txBox="1"/>
          <p:nvPr/>
        </p:nvSpPr>
        <p:spPr>
          <a:xfrm>
            <a:off x="5269431" y="4940065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7</a:t>
            </a:r>
          </a:p>
        </p:txBody>
      </p:sp>
      <p:sp>
        <p:nvSpPr>
          <p:cNvPr id="63" name="Szövegdoboz 62"/>
          <p:cNvSpPr txBox="1"/>
          <p:nvPr/>
        </p:nvSpPr>
        <p:spPr>
          <a:xfrm>
            <a:off x="6176176" y="5844763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8</a:t>
            </a:r>
          </a:p>
        </p:txBody>
      </p:sp>
      <p:sp>
        <p:nvSpPr>
          <p:cNvPr id="64" name="Szövegdoboz 63"/>
          <p:cNvSpPr txBox="1"/>
          <p:nvPr/>
        </p:nvSpPr>
        <p:spPr>
          <a:xfrm>
            <a:off x="5269431" y="6755399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14378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g22d915d5541_7_418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-728858" y="3380947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g22d915d5541_7_4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5563" y="155658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g22d915d5541_7_4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746737" y="6952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g22d915d5541_7_4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747740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g22d915d5541_7_4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832639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g22d915d5541_7_4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747740" y="242007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g22d915d5541_7_4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829396" y="69699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g22d915d5541_7_4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915563" y="69303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g22d915d5541_7_4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747740" y="328203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g22d915d5541_7_4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748811" y="332839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g22d915d5541_7_4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920200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g22d915d5541_7_41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841626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g22d915d5541_7_4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5613" y="3104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42" y="1246600"/>
            <a:ext cx="624375" cy="720000"/>
          </a:xfrm>
          <a:prstGeom prst="rect">
            <a:avLst/>
          </a:prstGeom>
        </p:spPr>
      </p:pic>
      <p:grpSp>
        <p:nvGrpSpPr>
          <p:cNvPr id="34" name="Csoportba foglalás 33"/>
          <p:cNvGrpSpPr>
            <a:grpSpLocks noChangeAspect="1"/>
          </p:cNvGrpSpPr>
          <p:nvPr/>
        </p:nvGrpSpPr>
        <p:grpSpPr>
          <a:xfrm>
            <a:off x="2330869" y="1329875"/>
            <a:ext cx="834810" cy="553450"/>
            <a:chOff x="7935451" y="4365121"/>
            <a:chExt cx="997140" cy="661068"/>
          </a:xfrm>
        </p:grpSpPr>
        <p:pic>
          <p:nvPicPr>
            <p:cNvPr id="35" name="Kép 3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029" y="4399427"/>
              <a:ext cx="541562" cy="626762"/>
            </a:xfrm>
            <a:prstGeom prst="rect">
              <a:avLst/>
            </a:prstGeom>
          </p:spPr>
        </p:pic>
        <p:pic>
          <p:nvPicPr>
            <p:cNvPr id="36" name="Kép 3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1026" y="4365121"/>
              <a:ext cx="648001" cy="513675"/>
            </a:xfrm>
            <a:prstGeom prst="rect">
              <a:avLst/>
            </a:prstGeom>
          </p:spPr>
        </p:pic>
        <p:pic>
          <p:nvPicPr>
            <p:cNvPr id="37" name="Kép 3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47974">
              <a:off x="7935451" y="4513155"/>
              <a:ext cx="527926" cy="483932"/>
            </a:xfrm>
            <a:prstGeom prst="rect">
              <a:avLst/>
            </a:prstGeom>
          </p:spPr>
        </p:pic>
      </p:grpSp>
      <p:pic>
        <p:nvPicPr>
          <p:cNvPr id="10" name="Kép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25" y="3032572"/>
            <a:ext cx="693825" cy="792000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10328" y="4929706"/>
            <a:ext cx="510042" cy="648000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 rotWithShape="1">
          <a:blip r:embed="rId20"/>
          <a:srcRect t="6200" b="6608"/>
          <a:stretch/>
        </p:blipFill>
        <p:spPr>
          <a:xfrm>
            <a:off x="5257789" y="4831231"/>
            <a:ext cx="464432" cy="864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9" t="12312" r="12393" b="11842"/>
          <a:stretch/>
        </p:blipFill>
        <p:spPr>
          <a:xfrm>
            <a:off x="5094005" y="6699369"/>
            <a:ext cx="792000" cy="792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44" y="5771929"/>
            <a:ext cx="680212" cy="792000"/>
          </a:xfrm>
          <a:prstGeom prst="rect">
            <a:avLst/>
          </a:prstGeom>
        </p:spPr>
      </p:pic>
      <p:grpSp>
        <p:nvGrpSpPr>
          <p:cNvPr id="45" name="Csoportba foglalás 44"/>
          <p:cNvGrpSpPr>
            <a:grpSpLocks noChangeAspect="1"/>
          </p:cNvGrpSpPr>
          <p:nvPr/>
        </p:nvGrpSpPr>
        <p:grpSpPr>
          <a:xfrm>
            <a:off x="6814640" y="267327"/>
            <a:ext cx="968806" cy="857760"/>
            <a:chOff x="4099068" y="1227275"/>
            <a:chExt cx="930622" cy="823953"/>
          </a:xfrm>
        </p:grpSpPr>
        <p:pic>
          <p:nvPicPr>
            <p:cNvPr id="46" name="Kép 45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703" y="1227275"/>
              <a:ext cx="488400" cy="792000"/>
            </a:xfrm>
            <a:prstGeom prst="rect">
              <a:avLst/>
            </a:prstGeom>
          </p:spPr>
        </p:pic>
        <p:pic>
          <p:nvPicPr>
            <p:cNvPr id="47" name="Kép 46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562" b="100000" l="0" r="100000">
                          <a14:foregroundMark x1="86395" y1="69101" x2="86395" y2="69101"/>
                          <a14:foregroundMark x1="86395" y1="82022" x2="86395" y2="82022"/>
                          <a14:foregroundMark x1="87755" y1="84270" x2="87755" y2="84270"/>
                          <a14:foregroundMark x1="87755" y1="89326" x2="87755" y2="893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99068" y="1430936"/>
              <a:ext cx="505416" cy="612000"/>
            </a:xfrm>
            <a:prstGeom prst="rect">
              <a:avLst/>
            </a:prstGeom>
          </p:spPr>
        </p:pic>
        <p:pic>
          <p:nvPicPr>
            <p:cNvPr id="48" name="Kép 47"/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99526" l="0" r="99371">
                          <a14:foregroundMark x1="37107" y1="72986" x2="37107" y2="72986"/>
                          <a14:foregroundMark x1="50314" y1="73460" x2="50314" y2="73460"/>
                          <a14:foregroundMark x1="30818" y1="72038" x2="30818" y2="72038"/>
                          <a14:foregroundMark x1="18868" y1="72512" x2="18868" y2="72512"/>
                          <a14:foregroundMark x1="86792" y1="74408" x2="86792" y2="74408"/>
                          <a14:foregroundMark x1="85535" y1="85782" x2="85535" y2="85782"/>
                          <a14:foregroundMark x1="86164" y1="81991" x2="86164" y2="819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8515" y="1439228"/>
              <a:ext cx="461175" cy="612000"/>
            </a:xfrm>
            <a:prstGeom prst="rect">
              <a:avLst/>
            </a:prstGeom>
          </p:spPr>
        </p:pic>
      </p:grpSp>
      <p:pic>
        <p:nvPicPr>
          <p:cNvPr id="49" name="Google Shape;871;g22e04fc8df7_0_50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5400000">
            <a:off x="4913986" y="368652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872;g22e04fc8df7_0_50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5034914" y="454080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Kép 5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31814" y="479292"/>
            <a:ext cx="340027" cy="432000"/>
          </a:xfrm>
          <a:prstGeom prst="rect">
            <a:avLst/>
          </a:prstGeom>
        </p:spPr>
      </p:pic>
      <p:grpSp>
        <p:nvGrpSpPr>
          <p:cNvPr id="52" name="Csoportba foglalás 51"/>
          <p:cNvGrpSpPr/>
          <p:nvPr/>
        </p:nvGrpSpPr>
        <p:grpSpPr>
          <a:xfrm>
            <a:off x="5226517" y="2127377"/>
            <a:ext cx="528000" cy="792000"/>
            <a:chOff x="7980916" y="3962057"/>
            <a:chExt cx="528000" cy="792000"/>
          </a:xfrm>
        </p:grpSpPr>
        <p:grpSp>
          <p:nvGrpSpPr>
            <p:cNvPr id="53" name="Csoportba foglalás 52"/>
            <p:cNvGrpSpPr>
              <a:grpSpLocks noChangeAspect="1"/>
            </p:cNvGrpSpPr>
            <p:nvPr/>
          </p:nvGrpSpPr>
          <p:grpSpPr>
            <a:xfrm>
              <a:off x="7980916" y="3962057"/>
              <a:ext cx="528000" cy="792000"/>
              <a:chOff x="2438400" y="0"/>
              <a:chExt cx="5181600" cy="7772400"/>
            </a:xfrm>
          </p:grpSpPr>
          <p:pic>
            <p:nvPicPr>
              <p:cNvPr id="55" name="Kép 54"/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8400" y="0"/>
                <a:ext cx="5181600" cy="7772400"/>
              </a:xfrm>
              <a:prstGeom prst="rect">
                <a:avLst/>
              </a:prstGeom>
            </p:spPr>
          </p:pic>
          <p:sp>
            <p:nvSpPr>
              <p:cNvPr id="56" name="Téglalap 55"/>
              <p:cNvSpPr/>
              <p:nvPr/>
            </p:nvSpPr>
            <p:spPr>
              <a:xfrm>
                <a:off x="2687827" y="329463"/>
                <a:ext cx="329303" cy="146987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7" name="Téglalap 56"/>
              <p:cNvSpPr/>
              <p:nvPr/>
            </p:nvSpPr>
            <p:spPr>
              <a:xfrm>
                <a:off x="7003792" y="5968526"/>
                <a:ext cx="443184" cy="14698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54" name="Kép 53"/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0" b="100000" l="0" r="100000">
                          <a14:backgroundMark x1="85025" y1="18200" x2="85025" y2="18200"/>
                          <a14:backgroundMark x1="77175" y1="16000" x2="77175" y2="16000"/>
                          <a14:backgroundMark x1="72200" y1="14600" x2="72200" y2="14600"/>
                          <a14:backgroundMark x1="65425" y1="15200" x2="65425" y2="15200"/>
                          <a14:backgroundMark x1="63150" y1="16200" x2="80350" y2="21233"/>
                          <a14:backgroundMark x1="93000" y1="21433" x2="93000" y2="21433"/>
                          <a14:backgroundMark x1="94825" y1="36100" x2="94825" y2="36100"/>
                          <a14:backgroundMark x1="94825" y1="36100" x2="94825" y2="36100"/>
                          <a14:backgroundMark x1="93300" y1="21233" x2="93300" y2="21233"/>
                          <a14:backgroundMark x1="96625" y1="9167" x2="96625" y2="9167"/>
                          <a14:backgroundMark x1="88325" y1="10767" x2="88325" y2="10767"/>
                          <a14:backgroundMark x1="82900" y1="11967" x2="82900" y2="11967"/>
                          <a14:backgroundMark x1="88475" y1="10967" x2="94375" y2="12967"/>
                          <a14:backgroundMark x1="96625" y1="14800" x2="99950" y2="42933"/>
                          <a14:backgroundMark x1="93000" y1="38700" x2="99650" y2="44933"/>
                          <a14:backgroundMark x1="93750" y1="41533" x2="93750" y2="41533"/>
                          <a14:backgroundMark x1="91800" y1="37900" x2="94225" y2="441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8"/>
            <a:stretch/>
          </p:blipFill>
          <p:spPr>
            <a:xfrm>
              <a:off x="8064916" y="4217244"/>
              <a:ext cx="360000" cy="281625"/>
            </a:xfrm>
            <a:prstGeom prst="rect">
              <a:avLst/>
            </a:prstGeom>
          </p:spPr>
        </p:pic>
      </p:grpSp>
      <p:sp>
        <p:nvSpPr>
          <p:cNvPr id="58" name="Google Shape;357;p12"/>
          <p:cNvSpPr txBox="1"/>
          <p:nvPr/>
        </p:nvSpPr>
        <p:spPr>
          <a:xfrm>
            <a:off x="974791" y="5822094"/>
            <a:ext cx="2582100" cy="1631175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hu-HU" sz="2000" b="1" dirty="0"/>
              <a:t>Kihívás: </a:t>
            </a:r>
          </a:p>
          <a:p>
            <a:pPr lvl="0">
              <a:buSzPts val="1400"/>
            </a:pPr>
            <a:r>
              <a:rPr lang="hu-HU" sz="1600" dirty="0"/>
              <a:t>Kövesd a történetet!</a:t>
            </a:r>
          </a:p>
          <a:p>
            <a:pPr lvl="0">
              <a:buSzPts val="1400"/>
            </a:pPr>
            <a:r>
              <a:rPr lang="hu-HU" sz="1600" dirty="0"/>
              <a:t>Olvasd el a történetet és segíts Alice-</a:t>
            </a:r>
            <a:r>
              <a:rPr lang="hu-HU" sz="1600" dirty="0" err="1"/>
              <a:t>nak</a:t>
            </a:r>
            <a:r>
              <a:rPr lang="hu-HU" sz="1600" dirty="0"/>
              <a:t> végig jutni a pályán a megfelelő sorrendben!</a:t>
            </a:r>
          </a:p>
        </p:txBody>
      </p:sp>
      <p:pic>
        <p:nvPicPr>
          <p:cNvPr id="59" name="Google Shape;797;g22e04fc8df7_0_4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5762" y="6703661"/>
            <a:ext cx="749808" cy="749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974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g22e04fc8df7_0_472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-728858" y="3380947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g22e04fc8df7_0_4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5563" y="155658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g22e04fc8df7_0_4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746737" y="6952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g22e04fc8df7_0_4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747740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g22e04fc8df7_0_4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832639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g22e04fc8df7_0_47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747740" y="242007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g22e04fc8df7_0_47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829396" y="69699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g22e04fc8df7_0_47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915563" y="69303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g22e04fc8df7_0_47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747740" y="328203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g22e04fc8df7_0_47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748811" y="332839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920200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g22e04fc8df7_0_47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841626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459333" y="122747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91538" y="123169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196237" y="213926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51288" y="31994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51300" y="213926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21846" y="487880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459333" y="4878802"/>
            <a:ext cx="749808" cy="7498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Csoportba foglalás 31"/>
          <p:cNvGrpSpPr>
            <a:grpSpLocks noChangeAspect="1"/>
          </p:cNvGrpSpPr>
          <p:nvPr/>
        </p:nvGrpSpPr>
        <p:grpSpPr>
          <a:xfrm>
            <a:off x="6814640" y="267327"/>
            <a:ext cx="968806" cy="857760"/>
            <a:chOff x="4099068" y="1227275"/>
            <a:chExt cx="930622" cy="823953"/>
          </a:xfrm>
        </p:grpSpPr>
        <p:pic>
          <p:nvPicPr>
            <p:cNvPr id="33" name="Kép 3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703" y="1227275"/>
              <a:ext cx="488400" cy="792000"/>
            </a:xfrm>
            <a:prstGeom prst="rect">
              <a:avLst/>
            </a:prstGeom>
          </p:spPr>
        </p:pic>
        <p:pic>
          <p:nvPicPr>
            <p:cNvPr id="34" name="Kép 33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62" b="100000" l="0" r="100000">
                          <a14:foregroundMark x1="86395" y1="69101" x2="86395" y2="69101"/>
                          <a14:foregroundMark x1="86395" y1="82022" x2="86395" y2="82022"/>
                          <a14:foregroundMark x1="87755" y1="84270" x2="87755" y2="84270"/>
                          <a14:foregroundMark x1="87755" y1="89326" x2="87755" y2="893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99068" y="1430936"/>
              <a:ext cx="505416" cy="612000"/>
            </a:xfrm>
            <a:prstGeom prst="rect">
              <a:avLst/>
            </a:prstGeom>
          </p:spPr>
        </p:pic>
        <p:pic>
          <p:nvPicPr>
            <p:cNvPr id="35" name="Kép 34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9526" l="0" r="99371">
                          <a14:foregroundMark x1="37107" y1="72986" x2="37107" y2="72986"/>
                          <a14:foregroundMark x1="50314" y1="73460" x2="50314" y2="73460"/>
                          <a14:foregroundMark x1="30818" y1="72038" x2="30818" y2="72038"/>
                          <a14:foregroundMark x1="18868" y1="72512" x2="18868" y2="72512"/>
                          <a14:foregroundMark x1="86792" y1="74408" x2="86792" y2="74408"/>
                          <a14:foregroundMark x1="85535" y1="85782" x2="85535" y2="85782"/>
                          <a14:foregroundMark x1="86164" y1="81991" x2="86164" y2="819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8515" y="1439228"/>
              <a:ext cx="461175" cy="612000"/>
            </a:xfrm>
            <a:prstGeom prst="rect">
              <a:avLst/>
            </a:prstGeom>
          </p:spPr>
        </p:pic>
      </p:grpSp>
      <p:pic>
        <p:nvPicPr>
          <p:cNvPr id="36" name="Kép 3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42" y="1246600"/>
            <a:ext cx="624375" cy="720000"/>
          </a:xfrm>
          <a:prstGeom prst="rect">
            <a:avLst/>
          </a:prstGeom>
        </p:spPr>
      </p:pic>
      <p:grpSp>
        <p:nvGrpSpPr>
          <p:cNvPr id="37" name="Csoportba foglalás 36"/>
          <p:cNvGrpSpPr/>
          <p:nvPr/>
        </p:nvGrpSpPr>
        <p:grpSpPr>
          <a:xfrm>
            <a:off x="5226517" y="2127377"/>
            <a:ext cx="528000" cy="792000"/>
            <a:chOff x="7980916" y="3962057"/>
            <a:chExt cx="528000" cy="792000"/>
          </a:xfrm>
        </p:grpSpPr>
        <p:grpSp>
          <p:nvGrpSpPr>
            <p:cNvPr id="38" name="Csoportba foglalás 37"/>
            <p:cNvGrpSpPr>
              <a:grpSpLocks noChangeAspect="1"/>
            </p:cNvGrpSpPr>
            <p:nvPr/>
          </p:nvGrpSpPr>
          <p:grpSpPr>
            <a:xfrm>
              <a:off x="7980916" y="3962057"/>
              <a:ext cx="528000" cy="792000"/>
              <a:chOff x="2438400" y="0"/>
              <a:chExt cx="5181600" cy="7772400"/>
            </a:xfrm>
          </p:grpSpPr>
          <p:pic>
            <p:nvPicPr>
              <p:cNvPr id="40" name="Kép 39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8400" y="0"/>
                <a:ext cx="5181600" cy="7772400"/>
              </a:xfrm>
              <a:prstGeom prst="rect">
                <a:avLst/>
              </a:prstGeom>
            </p:spPr>
          </p:pic>
          <p:sp>
            <p:nvSpPr>
              <p:cNvPr id="41" name="Téglalap 40"/>
              <p:cNvSpPr/>
              <p:nvPr/>
            </p:nvSpPr>
            <p:spPr>
              <a:xfrm>
                <a:off x="2687827" y="329463"/>
                <a:ext cx="329303" cy="146987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2" name="Téglalap 41"/>
              <p:cNvSpPr/>
              <p:nvPr/>
            </p:nvSpPr>
            <p:spPr>
              <a:xfrm>
                <a:off x="7003792" y="5968526"/>
                <a:ext cx="443184" cy="14698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39" name="Kép 38"/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85025" y1="18200" x2="85025" y2="18200"/>
                          <a14:backgroundMark x1="77175" y1="16000" x2="77175" y2="16000"/>
                          <a14:backgroundMark x1="72200" y1="14600" x2="72200" y2="14600"/>
                          <a14:backgroundMark x1="65425" y1="15200" x2="65425" y2="15200"/>
                          <a14:backgroundMark x1="63150" y1="16200" x2="80350" y2="21233"/>
                          <a14:backgroundMark x1="93000" y1="21433" x2="93000" y2="21433"/>
                          <a14:backgroundMark x1="94825" y1="36100" x2="94825" y2="36100"/>
                          <a14:backgroundMark x1="94825" y1="36100" x2="94825" y2="36100"/>
                          <a14:backgroundMark x1="93300" y1="21233" x2="93300" y2="21233"/>
                          <a14:backgroundMark x1="96625" y1="9167" x2="96625" y2="9167"/>
                          <a14:backgroundMark x1="88325" y1="10767" x2="88325" y2="10767"/>
                          <a14:backgroundMark x1="82900" y1="11967" x2="82900" y2="11967"/>
                          <a14:backgroundMark x1="88475" y1="10967" x2="94375" y2="12967"/>
                          <a14:backgroundMark x1="96625" y1="14800" x2="99950" y2="42933"/>
                          <a14:backgroundMark x1="93000" y1="38700" x2="99650" y2="44933"/>
                          <a14:backgroundMark x1="93750" y1="41533" x2="93750" y2="41533"/>
                          <a14:backgroundMark x1="91800" y1="37900" x2="94225" y2="441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8"/>
            <a:stretch/>
          </p:blipFill>
          <p:spPr>
            <a:xfrm>
              <a:off x="8064916" y="4217244"/>
              <a:ext cx="360000" cy="281625"/>
            </a:xfrm>
            <a:prstGeom prst="rect">
              <a:avLst/>
            </a:prstGeom>
          </p:spPr>
        </p:pic>
      </p:grpSp>
      <p:grpSp>
        <p:nvGrpSpPr>
          <p:cNvPr id="43" name="Csoportba foglalás 42"/>
          <p:cNvGrpSpPr>
            <a:grpSpLocks noChangeAspect="1"/>
          </p:cNvGrpSpPr>
          <p:nvPr/>
        </p:nvGrpSpPr>
        <p:grpSpPr>
          <a:xfrm>
            <a:off x="2330869" y="1329875"/>
            <a:ext cx="834810" cy="553450"/>
            <a:chOff x="7935451" y="4365121"/>
            <a:chExt cx="997140" cy="661068"/>
          </a:xfrm>
        </p:grpSpPr>
        <p:pic>
          <p:nvPicPr>
            <p:cNvPr id="44" name="Kép 43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029" y="4399427"/>
              <a:ext cx="541562" cy="626762"/>
            </a:xfrm>
            <a:prstGeom prst="rect">
              <a:avLst/>
            </a:prstGeom>
          </p:spPr>
        </p:pic>
        <p:pic>
          <p:nvPicPr>
            <p:cNvPr id="45" name="Kép 44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1026" y="4365121"/>
              <a:ext cx="648001" cy="513675"/>
            </a:xfrm>
            <a:prstGeom prst="rect">
              <a:avLst/>
            </a:prstGeom>
          </p:spPr>
        </p:pic>
        <p:pic>
          <p:nvPicPr>
            <p:cNvPr id="46" name="Kép 45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47974">
              <a:off x="7935451" y="4513155"/>
              <a:ext cx="527926" cy="483932"/>
            </a:xfrm>
            <a:prstGeom prst="rect">
              <a:avLst/>
            </a:prstGeom>
          </p:spPr>
        </p:pic>
      </p:grpSp>
      <p:pic>
        <p:nvPicPr>
          <p:cNvPr id="47" name="Kép 4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25" y="3032572"/>
            <a:ext cx="693825" cy="792000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10328" y="4929706"/>
            <a:ext cx="510042" cy="648000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 rotWithShape="1">
          <a:blip r:embed="rId28"/>
          <a:srcRect t="6200" b="6608"/>
          <a:stretch/>
        </p:blipFill>
        <p:spPr>
          <a:xfrm>
            <a:off x="5257789" y="4831231"/>
            <a:ext cx="464432" cy="864000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9" t="12312" r="12393" b="11842"/>
          <a:stretch/>
        </p:blipFill>
        <p:spPr>
          <a:xfrm>
            <a:off x="5094005" y="6699369"/>
            <a:ext cx="792000" cy="792000"/>
          </a:xfrm>
          <a:prstGeom prst="rect">
            <a:avLst/>
          </a:prstGeom>
        </p:spPr>
      </p:pic>
      <p:pic>
        <p:nvPicPr>
          <p:cNvPr id="52" name="Kép 5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44" y="5771929"/>
            <a:ext cx="680212" cy="792000"/>
          </a:xfrm>
          <a:prstGeom prst="rect">
            <a:avLst/>
          </a:prstGeom>
        </p:spPr>
      </p:pic>
      <p:pic>
        <p:nvPicPr>
          <p:cNvPr id="53" name="Google Shape;772;g22d915d5541_7_4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5613" y="3104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871;g22e04fc8df7_0_50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5400000">
            <a:off x="4913986" y="368652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872;g22e04fc8df7_0_50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5034914" y="454080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Kép 5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31814" y="479292"/>
            <a:ext cx="340027" cy="432000"/>
          </a:xfrm>
          <a:prstGeom prst="rect">
            <a:avLst/>
          </a:prstGeom>
        </p:spPr>
      </p:pic>
      <p:sp>
        <p:nvSpPr>
          <p:cNvPr id="60" name="Google Shape;357;p12"/>
          <p:cNvSpPr txBox="1"/>
          <p:nvPr/>
        </p:nvSpPr>
        <p:spPr>
          <a:xfrm>
            <a:off x="974791" y="5822094"/>
            <a:ext cx="2582100" cy="1631175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hu-HU" sz="2000" b="1" dirty="0"/>
              <a:t>Kihívás: </a:t>
            </a:r>
          </a:p>
          <a:p>
            <a:pPr lvl="0">
              <a:buSzPts val="1400"/>
            </a:pPr>
            <a:r>
              <a:rPr lang="hu-HU" sz="1600" dirty="0"/>
              <a:t>Kövesd a történetet!</a:t>
            </a:r>
          </a:p>
          <a:p>
            <a:pPr lvl="0">
              <a:buSzPts val="1400"/>
            </a:pPr>
            <a:r>
              <a:rPr lang="hu-HU" sz="1600" dirty="0"/>
              <a:t>Olvasd el a történetet és segíts Alice-</a:t>
            </a:r>
            <a:r>
              <a:rPr lang="hu-HU" sz="1600" dirty="0" err="1"/>
              <a:t>nak</a:t>
            </a:r>
            <a:r>
              <a:rPr lang="hu-HU" sz="1600" dirty="0"/>
              <a:t> végig jutni a pályán a megfelelő sorrendben!</a:t>
            </a:r>
          </a:p>
        </p:txBody>
      </p:sp>
      <p:pic>
        <p:nvPicPr>
          <p:cNvPr id="61" name="Google Shape;797;g22e04fc8df7_0_4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5762" y="6703661"/>
            <a:ext cx="749808" cy="749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2910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g22e04fc8df7_0_54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-728858" y="3380947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g22e04fc8df7_0_5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5563" y="155658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g22e04fc8df7_0_5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746737" y="6952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g22e04fc8df7_0_5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747740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g22e04fc8df7_0_5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832639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g22e04fc8df7_0_5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747740" y="242007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g22e04fc8df7_0_54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829396" y="69699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g22e04fc8df7_0_5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915563" y="69303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g22e04fc8df7_0_54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747740" y="328203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g22e04fc8df7_0_54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748811" y="332839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g22e04fc8df7_0_54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920200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g22e04fc8df7_0_54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841626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g22e04fc8df7_0_5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89090" y="122747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g22e04fc8df7_0_5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7376" y="487880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g22e04fc8df7_0_5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51300" y="30467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42" y="1246600"/>
            <a:ext cx="624375" cy="720000"/>
          </a:xfrm>
          <a:prstGeom prst="rect">
            <a:avLst/>
          </a:prstGeom>
        </p:spPr>
      </p:pic>
      <p:grpSp>
        <p:nvGrpSpPr>
          <p:cNvPr id="43" name="Csoportba foglalás 42"/>
          <p:cNvGrpSpPr>
            <a:grpSpLocks noChangeAspect="1"/>
          </p:cNvGrpSpPr>
          <p:nvPr/>
        </p:nvGrpSpPr>
        <p:grpSpPr>
          <a:xfrm>
            <a:off x="2330869" y="1329875"/>
            <a:ext cx="834810" cy="553450"/>
            <a:chOff x="7935451" y="4365121"/>
            <a:chExt cx="997140" cy="661068"/>
          </a:xfrm>
        </p:grpSpPr>
        <p:pic>
          <p:nvPicPr>
            <p:cNvPr id="44" name="Kép 4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029" y="4399427"/>
              <a:ext cx="541562" cy="626762"/>
            </a:xfrm>
            <a:prstGeom prst="rect">
              <a:avLst/>
            </a:prstGeom>
          </p:spPr>
        </p:pic>
        <p:pic>
          <p:nvPicPr>
            <p:cNvPr id="45" name="Kép 4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1026" y="4365121"/>
              <a:ext cx="648001" cy="513675"/>
            </a:xfrm>
            <a:prstGeom prst="rect">
              <a:avLst/>
            </a:prstGeom>
          </p:spPr>
        </p:pic>
        <p:pic>
          <p:nvPicPr>
            <p:cNvPr id="46" name="Kép 4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47974">
              <a:off x="7935451" y="4513155"/>
              <a:ext cx="527926" cy="483932"/>
            </a:xfrm>
            <a:prstGeom prst="rect">
              <a:avLst/>
            </a:prstGeom>
          </p:spPr>
        </p:pic>
      </p:grpSp>
      <p:pic>
        <p:nvPicPr>
          <p:cNvPr id="47" name="Kép 4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25" y="3032572"/>
            <a:ext cx="693825" cy="792000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10328" y="4929706"/>
            <a:ext cx="510042" cy="648000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 rotWithShape="1">
          <a:blip r:embed="rId20"/>
          <a:srcRect t="6200" b="6608"/>
          <a:stretch/>
        </p:blipFill>
        <p:spPr>
          <a:xfrm>
            <a:off x="5257789" y="4831231"/>
            <a:ext cx="464432" cy="864000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9" t="12312" r="12393" b="11842"/>
          <a:stretch/>
        </p:blipFill>
        <p:spPr>
          <a:xfrm>
            <a:off x="5094005" y="6699369"/>
            <a:ext cx="792000" cy="792000"/>
          </a:xfrm>
          <a:prstGeom prst="rect">
            <a:avLst/>
          </a:prstGeom>
        </p:spPr>
      </p:pic>
      <p:pic>
        <p:nvPicPr>
          <p:cNvPr id="51" name="Kép 5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44" y="5771929"/>
            <a:ext cx="680212" cy="792000"/>
          </a:xfrm>
          <a:prstGeom prst="rect">
            <a:avLst/>
          </a:prstGeom>
        </p:spPr>
      </p:pic>
      <p:grpSp>
        <p:nvGrpSpPr>
          <p:cNvPr id="52" name="Csoportba foglalás 51"/>
          <p:cNvGrpSpPr>
            <a:grpSpLocks noChangeAspect="1"/>
          </p:cNvGrpSpPr>
          <p:nvPr/>
        </p:nvGrpSpPr>
        <p:grpSpPr>
          <a:xfrm>
            <a:off x="6814640" y="267327"/>
            <a:ext cx="968806" cy="857760"/>
            <a:chOff x="4099068" y="1227275"/>
            <a:chExt cx="930622" cy="823953"/>
          </a:xfrm>
        </p:grpSpPr>
        <p:pic>
          <p:nvPicPr>
            <p:cNvPr id="53" name="Kép 5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703" y="1227275"/>
              <a:ext cx="488400" cy="792000"/>
            </a:xfrm>
            <a:prstGeom prst="rect">
              <a:avLst/>
            </a:prstGeom>
          </p:spPr>
        </p:pic>
        <p:pic>
          <p:nvPicPr>
            <p:cNvPr id="54" name="Kép 53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562" b="100000" l="0" r="100000">
                          <a14:foregroundMark x1="86395" y1="69101" x2="86395" y2="69101"/>
                          <a14:foregroundMark x1="86395" y1="82022" x2="86395" y2="82022"/>
                          <a14:foregroundMark x1="87755" y1="84270" x2="87755" y2="84270"/>
                          <a14:foregroundMark x1="87755" y1="89326" x2="87755" y2="893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99068" y="1430936"/>
              <a:ext cx="505416" cy="612000"/>
            </a:xfrm>
            <a:prstGeom prst="rect">
              <a:avLst/>
            </a:prstGeom>
          </p:spPr>
        </p:pic>
        <p:pic>
          <p:nvPicPr>
            <p:cNvPr id="55" name="Kép 54"/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99526" l="0" r="99371">
                          <a14:foregroundMark x1="37107" y1="72986" x2="37107" y2="72986"/>
                          <a14:foregroundMark x1="50314" y1="73460" x2="50314" y2="73460"/>
                          <a14:foregroundMark x1="30818" y1="72038" x2="30818" y2="72038"/>
                          <a14:foregroundMark x1="18868" y1="72512" x2="18868" y2="72512"/>
                          <a14:foregroundMark x1="86792" y1="74408" x2="86792" y2="74408"/>
                          <a14:foregroundMark x1="85535" y1="85782" x2="85535" y2="85782"/>
                          <a14:foregroundMark x1="86164" y1="81991" x2="86164" y2="819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8515" y="1439228"/>
              <a:ext cx="461175" cy="612000"/>
            </a:xfrm>
            <a:prstGeom prst="rect">
              <a:avLst/>
            </a:prstGeom>
          </p:spPr>
        </p:pic>
      </p:grpSp>
      <p:pic>
        <p:nvPicPr>
          <p:cNvPr id="56" name="Google Shape;805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457376" y="123568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807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196237" y="214879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809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51300" y="214879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810;g22e04fc8df7_0_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21846" y="487880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72;g22d915d5541_7_4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5613" y="3104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871;g22e04fc8df7_0_50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5400000">
            <a:off x="4913986" y="368652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872;g22e04fc8df7_0_50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5034914" y="454080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Kép 6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31814" y="479292"/>
            <a:ext cx="340027" cy="432000"/>
          </a:xfrm>
          <a:prstGeom prst="rect">
            <a:avLst/>
          </a:prstGeom>
        </p:spPr>
      </p:pic>
      <p:grpSp>
        <p:nvGrpSpPr>
          <p:cNvPr id="67" name="Csoportba foglalás 66"/>
          <p:cNvGrpSpPr/>
          <p:nvPr/>
        </p:nvGrpSpPr>
        <p:grpSpPr>
          <a:xfrm>
            <a:off x="5226517" y="2127377"/>
            <a:ext cx="528000" cy="792000"/>
            <a:chOff x="7980916" y="3962057"/>
            <a:chExt cx="528000" cy="792000"/>
          </a:xfrm>
        </p:grpSpPr>
        <p:grpSp>
          <p:nvGrpSpPr>
            <p:cNvPr id="68" name="Csoportba foglalás 67"/>
            <p:cNvGrpSpPr>
              <a:grpSpLocks noChangeAspect="1"/>
            </p:cNvGrpSpPr>
            <p:nvPr/>
          </p:nvGrpSpPr>
          <p:grpSpPr>
            <a:xfrm>
              <a:off x="7980916" y="3962057"/>
              <a:ext cx="528000" cy="792000"/>
              <a:chOff x="2438400" y="0"/>
              <a:chExt cx="5181600" cy="7772400"/>
            </a:xfrm>
          </p:grpSpPr>
          <p:pic>
            <p:nvPicPr>
              <p:cNvPr id="70" name="Kép 69"/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8400" y="0"/>
                <a:ext cx="5181600" cy="7772400"/>
              </a:xfrm>
              <a:prstGeom prst="rect">
                <a:avLst/>
              </a:prstGeom>
            </p:spPr>
          </p:pic>
          <p:sp>
            <p:nvSpPr>
              <p:cNvPr id="71" name="Téglalap 70"/>
              <p:cNvSpPr/>
              <p:nvPr/>
            </p:nvSpPr>
            <p:spPr>
              <a:xfrm>
                <a:off x="2687827" y="329463"/>
                <a:ext cx="329303" cy="146987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2" name="Téglalap 71"/>
              <p:cNvSpPr/>
              <p:nvPr/>
            </p:nvSpPr>
            <p:spPr>
              <a:xfrm>
                <a:off x="7003792" y="5968526"/>
                <a:ext cx="443184" cy="14698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69" name="Kép 68"/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0" b="100000" l="0" r="100000">
                          <a14:backgroundMark x1="85025" y1="18200" x2="85025" y2="18200"/>
                          <a14:backgroundMark x1="77175" y1="16000" x2="77175" y2="16000"/>
                          <a14:backgroundMark x1="72200" y1="14600" x2="72200" y2="14600"/>
                          <a14:backgroundMark x1="65425" y1="15200" x2="65425" y2="15200"/>
                          <a14:backgroundMark x1="63150" y1="16200" x2="80350" y2="21233"/>
                          <a14:backgroundMark x1="93000" y1="21433" x2="93000" y2="21433"/>
                          <a14:backgroundMark x1="94825" y1="36100" x2="94825" y2="36100"/>
                          <a14:backgroundMark x1="94825" y1="36100" x2="94825" y2="36100"/>
                          <a14:backgroundMark x1="93300" y1="21233" x2="93300" y2="21233"/>
                          <a14:backgroundMark x1="96625" y1="9167" x2="96625" y2="9167"/>
                          <a14:backgroundMark x1="88325" y1="10767" x2="88325" y2="10767"/>
                          <a14:backgroundMark x1="82900" y1="11967" x2="82900" y2="11967"/>
                          <a14:backgroundMark x1="88475" y1="10967" x2="94375" y2="12967"/>
                          <a14:backgroundMark x1="96625" y1="14800" x2="99950" y2="42933"/>
                          <a14:backgroundMark x1="93000" y1="38700" x2="99650" y2="44933"/>
                          <a14:backgroundMark x1="93750" y1="41533" x2="93750" y2="41533"/>
                          <a14:backgroundMark x1="91800" y1="37900" x2="94225" y2="441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8"/>
            <a:stretch/>
          </p:blipFill>
          <p:spPr>
            <a:xfrm>
              <a:off x="8064916" y="4217244"/>
              <a:ext cx="360000" cy="281625"/>
            </a:xfrm>
            <a:prstGeom prst="rect">
              <a:avLst/>
            </a:prstGeom>
          </p:spPr>
        </p:pic>
      </p:grpSp>
      <p:sp>
        <p:nvSpPr>
          <p:cNvPr id="73" name="Google Shape;357;p12"/>
          <p:cNvSpPr txBox="1"/>
          <p:nvPr/>
        </p:nvSpPr>
        <p:spPr>
          <a:xfrm>
            <a:off x="974791" y="5822094"/>
            <a:ext cx="2582100" cy="1631175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hu-HU" sz="2000" b="1" dirty="0"/>
              <a:t>Kihívás: </a:t>
            </a:r>
          </a:p>
          <a:p>
            <a:pPr lvl="0">
              <a:buSzPts val="1400"/>
            </a:pPr>
            <a:r>
              <a:rPr lang="hu-HU" sz="1600" dirty="0"/>
              <a:t>Kövesd a történetet!</a:t>
            </a:r>
          </a:p>
          <a:p>
            <a:pPr lvl="0">
              <a:buSzPts val="1400"/>
            </a:pPr>
            <a:r>
              <a:rPr lang="hu-HU" sz="1600" dirty="0"/>
              <a:t>Olvasd el a történetet és segíts Alice-</a:t>
            </a:r>
            <a:r>
              <a:rPr lang="hu-HU" sz="1600" dirty="0" err="1"/>
              <a:t>nak</a:t>
            </a:r>
            <a:r>
              <a:rPr lang="hu-HU" sz="1600" dirty="0"/>
              <a:t> végig jutni a pályán a megfelelő sorrendben!</a:t>
            </a:r>
          </a:p>
        </p:txBody>
      </p:sp>
      <p:pic>
        <p:nvPicPr>
          <p:cNvPr id="74" name="Google Shape;797;g22e04fc8df7_0_4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5762" y="6703661"/>
            <a:ext cx="749808" cy="749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880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g22d915d5541_7_4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g22d915d5541_7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g22d915d5541_7_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g22d915d5541_7_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g22d915d5541_7_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g22d915d5541_7_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g22d915d5541_7_4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2d915d5541_7_4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g22d915d5541_7_4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g22d915d5541_7_4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2d915d5541_7_4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g22d915d5541_7_4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848488" y="1420150"/>
            <a:ext cx="576625" cy="6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g22d915d5541_7_4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4009463" y="1791115"/>
            <a:ext cx="254675" cy="99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g22d915d5541_7_4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g22d915d5541_7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9257" y="52740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g22d915d5541_7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1298" y="47985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22d915d5541_7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1775" y="308291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22d915d5541_7_4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768675" y="308291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22d915d5541_7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0076" y="309166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22d915d5541_7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0696" y="479364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22d915d5541_7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1775" y="565723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22d915d5541_7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8675" y="650925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54;g22d915d5541_1_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354578" y="4817044"/>
            <a:ext cx="70778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45" y="1393282"/>
            <a:ext cx="658126" cy="720000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11" y="2237923"/>
            <a:ext cx="457500" cy="720000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691" y="4114531"/>
            <a:ext cx="720000" cy="438750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/>
          <a:stretch/>
        </p:blipFill>
        <p:spPr>
          <a:xfrm>
            <a:off x="4702572" y="5662774"/>
            <a:ext cx="614153" cy="720000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61" y="521291"/>
            <a:ext cx="624375" cy="720000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37" y="4009906"/>
            <a:ext cx="720000" cy="648000"/>
          </a:xfrm>
          <a:prstGeom prst="rect">
            <a:avLst/>
          </a:prstGeom>
        </p:spPr>
      </p:pic>
      <p:sp>
        <p:nvSpPr>
          <p:cNvPr id="37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dirty="0" smtClean="0"/>
              <a:t>Olvasd el a történetet és segíts Alice-</a:t>
            </a:r>
            <a:r>
              <a:rPr lang="hu-HU" dirty="0" err="1" smtClean="0"/>
              <a:t>nak</a:t>
            </a:r>
            <a:r>
              <a:rPr lang="hu-HU" dirty="0" smtClean="0"/>
              <a:t> végig jutni a pályán a megfelelő sorrendben!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66787" y="1532700"/>
            <a:ext cx="340026" cy="432000"/>
          </a:xfrm>
          <a:prstGeom prst="rect">
            <a:avLst/>
          </a:prstGeom>
        </p:spPr>
      </p:pic>
      <p:pic>
        <p:nvPicPr>
          <p:cNvPr id="36" name="Google Shape;80;g22d915d5541_7_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2183" y="517917"/>
            <a:ext cx="749808" cy="749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g22e04fc8df7_0_50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-728858" y="3380947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g22e04fc8df7_0_5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5563" y="155658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g22e04fc8df7_0_5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746737" y="6952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g22e04fc8df7_0_5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747740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g22e04fc8df7_0_5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832639" y="155810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g22e04fc8df7_0_50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747740" y="242007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g22e04fc8df7_0_50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829396" y="69699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g22e04fc8df7_0_50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915563" y="69303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g22e04fc8df7_0_50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747740" y="328203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g22e04fc8df7_0_50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748811" y="332839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g22e04fc8df7_0_50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920200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g22e04fc8df7_0_50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841626" y="242273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g22e04fc8df7_0_5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51300" y="214200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g22e04fc8df7_0_50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98168" y="214642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g22e04fc8df7_0_5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7376" y="122747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g22e04fc8df7_0_5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21846" y="487880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42" y="1246600"/>
            <a:ext cx="624375" cy="720000"/>
          </a:xfrm>
          <a:prstGeom prst="rect">
            <a:avLst/>
          </a:prstGeom>
        </p:spPr>
      </p:pic>
      <p:grpSp>
        <p:nvGrpSpPr>
          <p:cNvPr id="54" name="Csoportba foglalás 53"/>
          <p:cNvGrpSpPr>
            <a:grpSpLocks noChangeAspect="1"/>
          </p:cNvGrpSpPr>
          <p:nvPr/>
        </p:nvGrpSpPr>
        <p:grpSpPr>
          <a:xfrm>
            <a:off x="2330869" y="1329875"/>
            <a:ext cx="834810" cy="553450"/>
            <a:chOff x="7935451" y="4365121"/>
            <a:chExt cx="997140" cy="661068"/>
          </a:xfrm>
        </p:grpSpPr>
        <p:pic>
          <p:nvPicPr>
            <p:cNvPr id="55" name="Kép 5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029" y="4399427"/>
              <a:ext cx="541562" cy="626762"/>
            </a:xfrm>
            <a:prstGeom prst="rect">
              <a:avLst/>
            </a:prstGeom>
          </p:spPr>
        </p:pic>
        <p:pic>
          <p:nvPicPr>
            <p:cNvPr id="56" name="Kép 5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1026" y="4365121"/>
              <a:ext cx="648001" cy="513675"/>
            </a:xfrm>
            <a:prstGeom prst="rect">
              <a:avLst/>
            </a:prstGeom>
          </p:spPr>
        </p:pic>
        <p:pic>
          <p:nvPicPr>
            <p:cNvPr id="57" name="Kép 5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47974">
              <a:off x="7935451" y="4513155"/>
              <a:ext cx="527926" cy="483932"/>
            </a:xfrm>
            <a:prstGeom prst="rect">
              <a:avLst/>
            </a:prstGeom>
          </p:spPr>
        </p:pic>
      </p:grpSp>
      <p:pic>
        <p:nvPicPr>
          <p:cNvPr id="58" name="Kép 5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25" y="3032572"/>
            <a:ext cx="693825" cy="792000"/>
          </a:xfrm>
          <a:prstGeom prst="rect">
            <a:avLst/>
          </a:prstGeom>
        </p:spPr>
      </p:pic>
      <p:pic>
        <p:nvPicPr>
          <p:cNvPr id="59" name="Kép 5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10328" y="4929706"/>
            <a:ext cx="510042" cy="648000"/>
          </a:xfrm>
          <a:prstGeom prst="rect">
            <a:avLst/>
          </a:prstGeom>
        </p:spPr>
      </p:pic>
      <p:pic>
        <p:nvPicPr>
          <p:cNvPr id="60" name="Kép 59"/>
          <p:cNvPicPr>
            <a:picLocks noChangeAspect="1"/>
          </p:cNvPicPr>
          <p:nvPr/>
        </p:nvPicPr>
        <p:blipFill rotWithShape="1">
          <a:blip r:embed="rId20"/>
          <a:srcRect t="6200" b="6608"/>
          <a:stretch/>
        </p:blipFill>
        <p:spPr>
          <a:xfrm>
            <a:off x="5257789" y="4831231"/>
            <a:ext cx="464432" cy="864000"/>
          </a:xfrm>
          <a:prstGeom prst="rect">
            <a:avLst/>
          </a:prstGeom>
        </p:spPr>
      </p:pic>
      <p:pic>
        <p:nvPicPr>
          <p:cNvPr id="61" name="Kép 6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9" t="12312" r="12393" b="11842"/>
          <a:stretch/>
        </p:blipFill>
        <p:spPr>
          <a:xfrm>
            <a:off x="5094005" y="6699369"/>
            <a:ext cx="792000" cy="792000"/>
          </a:xfrm>
          <a:prstGeom prst="rect">
            <a:avLst/>
          </a:prstGeom>
        </p:spPr>
      </p:pic>
      <p:pic>
        <p:nvPicPr>
          <p:cNvPr id="62" name="Kép 6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44" y="5771929"/>
            <a:ext cx="680212" cy="792000"/>
          </a:xfrm>
          <a:prstGeom prst="rect">
            <a:avLst/>
          </a:prstGeom>
        </p:spPr>
      </p:pic>
      <p:grpSp>
        <p:nvGrpSpPr>
          <p:cNvPr id="63" name="Csoportba foglalás 62"/>
          <p:cNvGrpSpPr>
            <a:grpSpLocks noChangeAspect="1"/>
          </p:cNvGrpSpPr>
          <p:nvPr/>
        </p:nvGrpSpPr>
        <p:grpSpPr>
          <a:xfrm>
            <a:off x="6814640" y="267327"/>
            <a:ext cx="968806" cy="857760"/>
            <a:chOff x="4099068" y="1227275"/>
            <a:chExt cx="930622" cy="823953"/>
          </a:xfrm>
        </p:grpSpPr>
        <p:pic>
          <p:nvPicPr>
            <p:cNvPr id="64" name="Kép 6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703" y="1227275"/>
              <a:ext cx="488400" cy="792000"/>
            </a:xfrm>
            <a:prstGeom prst="rect">
              <a:avLst/>
            </a:prstGeom>
          </p:spPr>
        </p:pic>
        <p:pic>
          <p:nvPicPr>
            <p:cNvPr id="65" name="Kép 64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562" b="100000" l="0" r="100000">
                          <a14:foregroundMark x1="86395" y1="69101" x2="86395" y2="69101"/>
                          <a14:foregroundMark x1="86395" y1="82022" x2="86395" y2="82022"/>
                          <a14:foregroundMark x1="87755" y1="84270" x2="87755" y2="84270"/>
                          <a14:foregroundMark x1="87755" y1="89326" x2="87755" y2="893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99068" y="1430936"/>
              <a:ext cx="505416" cy="612000"/>
            </a:xfrm>
            <a:prstGeom prst="rect">
              <a:avLst/>
            </a:prstGeom>
          </p:spPr>
        </p:pic>
        <p:pic>
          <p:nvPicPr>
            <p:cNvPr id="66" name="Kép 65"/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99526" l="0" r="99371">
                          <a14:foregroundMark x1="37107" y1="72986" x2="37107" y2="72986"/>
                          <a14:foregroundMark x1="50314" y1="73460" x2="50314" y2="73460"/>
                          <a14:foregroundMark x1="30818" y1="72038" x2="30818" y2="72038"/>
                          <a14:foregroundMark x1="18868" y1="72512" x2="18868" y2="72512"/>
                          <a14:foregroundMark x1="86792" y1="74408" x2="86792" y2="74408"/>
                          <a14:foregroundMark x1="85535" y1="85782" x2="85535" y2="85782"/>
                          <a14:foregroundMark x1="86164" y1="81991" x2="86164" y2="819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8515" y="1439228"/>
              <a:ext cx="461175" cy="612000"/>
            </a:xfrm>
            <a:prstGeom prst="rect">
              <a:avLst/>
            </a:prstGeom>
          </p:spPr>
        </p:pic>
      </p:grpSp>
      <p:pic>
        <p:nvPicPr>
          <p:cNvPr id="67" name="Google Shape;772;g22d915d5541_7_4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5613" y="31041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844;g22e04fc8df7_0_5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89090" y="122747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845;g22e04fc8df7_0_5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7376" y="487880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846;g22e04fc8df7_0_5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51300" y="30467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871;g22e04fc8df7_0_50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5400000">
            <a:off x="4913986" y="368652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872;g22e04fc8df7_0_504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5034914" y="454080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Kép 7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31814" y="479292"/>
            <a:ext cx="340027" cy="432000"/>
          </a:xfrm>
          <a:prstGeom prst="rect">
            <a:avLst/>
          </a:prstGeom>
        </p:spPr>
      </p:pic>
      <p:grpSp>
        <p:nvGrpSpPr>
          <p:cNvPr id="75" name="Csoportba foglalás 74"/>
          <p:cNvGrpSpPr/>
          <p:nvPr/>
        </p:nvGrpSpPr>
        <p:grpSpPr>
          <a:xfrm>
            <a:off x="5226517" y="2127377"/>
            <a:ext cx="528000" cy="792000"/>
            <a:chOff x="7980916" y="3962057"/>
            <a:chExt cx="528000" cy="792000"/>
          </a:xfrm>
        </p:grpSpPr>
        <p:grpSp>
          <p:nvGrpSpPr>
            <p:cNvPr id="76" name="Csoportba foglalás 75"/>
            <p:cNvGrpSpPr>
              <a:grpSpLocks noChangeAspect="1"/>
            </p:cNvGrpSpPr>
            <p:nvPr/>
          </p:nvGrpSpPr>
          <p:grpSpPr>
            <a:xfrm>
              <a:off x="7980916" y="3962057"/>
              <a:ext cx="528000" cy="792000"/>
              <a:chOff x="2438400" y="0"/>
              <a:chExt cx="5181600" cy="7772400"/>
            </a:xfrm>
          </p:grpSpPr>
          <p:pic>
            <p:nvPicPr>
              <p:cNvPr id="78" name="Kép 77"/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8400" y="0"/>
                <a:ext cx="5181600" cy="7772400"/>
              </a:xfrm>
              <a:prstGeom prst="rect">
                <a:avLst/>
              </a:prstGeom>
            </p:spPr>
          </p:pic>
          <p:sp>
            <p:nvSpPr>
              <p:cNvPr id="79" name="Téglalap 78"/>
              <p:cNvSpPr/>
              <p:nvPr/>
            </p:nvSpPr>
            <p:spPr>
              <a:xfrm>
                <a:off x="2687827" y="329463"/>
                <a:ext cx="329303" cy="146987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0" name="Téglalap 79"/>
              <p:cNvSpPr/>
              <p:nvPr/>
            </p:nvSpPr>
            <p:spPr>
              <a:xfrm>
                <a:off x="7003792" y="5968526"/>
                <a:ext cx="443184" cy="14698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77" name="Kép 76"/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0" b="100000" l="0" r="100000">
                          <a14:backgroundMark x1="85025" y1="18200" x2="85025" y2="18200"/>
                          <a14:backgroundMark x1="77175" y1="16000" x2="77175" y2="16000"/>
                          <a14:backgroundMark x1="72200" y1="14600" x2="72200" y2="14600"/>
                          <a14:backgroundMark x1="65425" y1="15200" x2="65425" y2="15200"/>
                          <a14:backgroundMark x1="63150" y1="16200" x2="80350" y2="21233"/>
                          <a14:backgroundMark x1="93000" y1="21433" x2="93000" y2="21433"/>
                          <a14:backgroundMark x1="94825" y1="36100" x2="94825" y2="36100"/>
                          <a14:backgroundMark x1="94825" y1="36100" x2="94825" y2="36100"/>
                          <a14:backgroundMark x1="93300" y1="21233" x2="93300" y2="21233"/>
                          <a14:backgroundMark x1="96625" y1="9167" x2="96625" y2="9167"/>
                          <a14:backgroundMark x1="88325" y1="10767" x2="88325" y2="10767"/>
                          <a14:backgroundMark x1="82900" y1="11967" x2="82900" y2="11967"/>
                          <a14:backgroundMark x1="88475" y1="10967" x2="94375" y2="12967"/>
                          <a14:backgroundMark x1="96625" y1="14800" x2="99950" y2="42933"/>
                          <a14:backgroundMark x1="93000" y1="38700" x2="99650" y2="44933"/>
                          <a14:backgroundMark x1="93750" y1="41533" x2="93750" y2="41533"/>
                          <a14:backgroundMark x1="91800" y1="37900" x2="94225" y2="441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8"/>
            <a:stretch/>
          </p:blipFill>
          <p:spPr>
            <a:xfrm>
              <a:off x="8064916" y="4217244"/>
              <a:ext cx="360000" cy="281625"/>
            </a:xfrm>
            <a:prstGeom prst="rect">
              <a:avLst/>
            </a:prstGeom>
          </p:spPr>
        </p:pic>
      </p:grpSp>
      <p:sp>
        <p:nvSpPr>
          <p:cNvPr id="82" name="Google Shape;357;p12"/>
          <p:cNvSpPr txBox="1"/>
          <p:nvPr/>
        </p:nvSpPr>
        <p:spPr>
          <a:xfrm>
            <a:off x="974791" y="5822094"/>
            <a:ext cx="2582100" cy="1631175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hu-HU" sz="2000" b="1" dirty="0"/>
              <a:t>Kihívás: </a:t>
            </a:r>
          </a:p>
          <a:p>
            <a:pPr lvl="0">
              <a:buSzPts val="1400"/>
            </a:pPr>
            <a:r>
              <a:rPr lang="hu-HU" sz="1600" dirty="0"/>
              <a:t>Kövesd a történetet!</a:t>
            </a:r>
          </a:p>
          <a:p>
            <a:pPr lvl="0">
              <a:buSzPts val="1400"/>
            </a:pPr>
            <a:r>
              <a:rPr lang="hu-HU" sz="1600" dirty="0"/>
              <a:t>Olvasd el a történetet és segíts Alice-</a:t>
            </a:r>
            <a:r>
              <a:rPr lang="hu-HU" sz="1600" dirty="0" err="1"/>
              <a:t>nak</a:t>
            </a:r>
            <a:r>
              <a:rPr lang="hu-HU" sz="1600" dirty="0"/>
              <a:t> végig jutni a pályán a megfelelő sorrendben!</a:t>
            </a:r>
          </a:p>
        </p:txBody>
      </p:sp>
      <p:sp>
        <p:nvSpPr>
          <p:cNvPr id="83" name="Szövegdoboz 82"/>
          <p:cNvSpPr txBox="1"/>
          <p:nvPr/>
        </p:nvSpPr>
        <p:spPr>
          <a:xfrm>
            <a:off x="3165679" y="6014040"/>
            <a:ext cx="1218603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  <a:latin typeface="Dyslexie" pitchFamily="2" charset="0"/>
              </a:rPr>
              <a:t>Megoldás</a:t>
            </a:r>
            <a:endParaRPr lang="hu-HU" b="1" dirty="0">
              <a:solidFill>
                <a:srgbClr val="FF0000"/>
              </a:solidFill>
              <a:latin typeface="Dyslexie" pitchFamily="2" charset="0"/>
            </a:endParaRPr>
          </a:p>
        </p:txBody>
      </p:sp>
      <p:pic>
        <p:nvPicPr>
          <p:cNvPr id="84" name="Google Shape;797;g22e04fc8df7_0_4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5762" y="6703661"/>
            <a:ext cx="749808" cy="749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362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g22d915d5541_7_132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22d915d5541_7_1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22d915d5541_7_1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22d915d5541_7_1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22d915d5541_7_1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22d915d5541_7_1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22d915d5541_7_1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22d915d5541_7_1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22d915d5541_7_1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22d915d5541_7_1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22d915d5541_7_1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22d915d5541_7_1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848488" y="1420150"/>
            <a:ext cx="576625" cy="6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22d915d5541_7_132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4009463" y="1791115"/>
            <a:ext cx="254675" cy="99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22d915d5541_7_13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22d915d5541_7_1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0076" y="309166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22d915d5541_7_1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0696" y="479364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22d915d5541_7_1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1775" y="565723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22d915d5541_7_1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8675" y="650925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22d915d5541_7_1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4203" y="479364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2d915d5541_7_13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768675" y="308291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2d915d5541_7_1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39302" y="51792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2d915d5541_7_1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5277" y="308161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54;g22d915d5541_1_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354578" y="4817044"/>
            <a:ext cx="70778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45" y="1393282"/>
            <a:ext cx="658126" cy="720000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11" y="2237923"/>
            <a:ext cx="457500" cy="720000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691" y="4114531"/>
            <a:ext cx="720000" cy="438750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/>
          <a:stretch/>
        </p:blipFill>
        <p:spPr>
          <a:xfrm>
            <a:off x="4702572" y="5662774"/>
            <a:ext cx="614153" cy="720000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61" y="521291"/>
            <a:ext cx="624375" cy="720000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37" y="4009906"/>
            <a:ext cx="720000" cy="648000"/>
          </a:xfrm>
          <a:prstGeom prst="rect">
            <a:avLst/>
          </a:prstGeom>
        </p:spPr>
      </p:pic>
      <p:sp>
        <p:nvSpPr>
          <p:cNvPr id="37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dirty="0" smtClean="0"/>
              <a:t>Olvasd el a történetet és segíts Alice-</a:t>
            </a:r>
            <a:r>
              <a:rPr lang="hu-HU" dirty="0" err="1" smtClean="0"/>
              <a:t>nak</a:t>
            </a:r>
            <a:r>
              <a:rPr lang="hu-HU" dirty="0" smtClean="0"/>
              <a:t> végig jutni a pályán a megfelelő sorrendben!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66787" y="1532700"/>
            <a:ext cx="340026" cy="432000"/>
          </a:xfrm>
          <a:prstGeom prst="rect">
            <a:avLst/>
          </a:prstGeom>
        </p:spPr>
      </p:pic>
      <p:pic>
        <p:nvPicPr>
          <p:cNvPr id="36" name="Google Shape;80;g22d915d5541_7_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2183" y="517917"/>
            <a:ext cx="749808" cy="749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2d915d5541_7_8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2d915d5541_7_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22d915d5541_7_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22d915d5541_7_8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2d915d5541_7_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2d915d5541_7_8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22d915d5541_7_8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22d915d5541_7_8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22d915d5541_7_8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22d915d5541_7_8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22d915d5541_7_8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22d915d5541_7_8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848488" y="1420150"/>
            <a:ext cx="576625" cy="6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22d915d5541_7_83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4009463" y="1791115"/>
            <a:ext cx="254675" cy="99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22d915d5541_7_8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22d915d5541_7_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12393" y="308161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22d915d5541_7_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8675" y="651268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22d915d5541_7_8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911775" y="5642334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2d915d5541_7_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5277" y="308161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2d915d5541_7_8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90696" y="48107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22d915d5541_7_8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768675" y="308291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22d915d5541_7_8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4203" y="479364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54;g22d915d5541_1_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354578" y="4817044"/>
            <a:ext cx="70778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45" y="1393282"/>
            <a:ext cx="658126" cy="720000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11" y="2237923"/>
            <a:ext cx="457500" cy="720000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691" y="4114531"/>
            <a:ext cx="720000" cy="438750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/>
          <a:stretch/>
        </p:blipFill>
        <p:spPr>
          <a:xfrm>
            <a:off x="4702572" y="5662774"/>
            <a:ext cx="614153" cy="720000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61" y="521291"/>
            <a:ext cx="624375" cy="72000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37" y="4009906"/>
            <a:ext cx="720000" cy="648000"/>
          </a:xfrm>
          <a:prstGeom prst="rect">
            <a:avLst/>
          </a:prstGeom>
        </p:spPr>
      </p:pic>
      <p:sp>
        <p:nvSpPr>
          <p:cNvPr id="39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dirty="0" smtClean="0"/>
              <a:t>Olvasd el a történetet és segíts Alice-</a:t>
            </a:r>
            <a:r>
              <a:rPr lang="hu-HU" dirty="0" err="1" smtClean="0"/>
              <a:t>nak</a:t>
            </a:r>
            <a:r>
              <a:rPr lang="hu-HU" dirty="0" smtClean="0"/>
              <a:t> végig jutni a pályán a megfelelő sorrendben!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zövegdoboz 35"/>
          <p:cNvSpPr txBox="1"/>
          <p:nvPr/>
        </p:nvSpPr>
        <p:spPr>
          <a:xfrm>
            <a:off x="773879" y="4672149"/>
            <a:ext cx="1218603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  <a:latin typeface="Dyslexie" pitchFamily="2" charset="0"/>
              </a:rPr>
              <a:t>Megoldás</a:t>
            </a:r>
            <a:endParaRPr lang="hu-HU" b="1" dirty="0">
              <a:solidFill>
                <a:srgbClr val="FF0000"/>
              </a:solidFill>
              <a:latin typeface="Dyslexie" pitchFamily="2" charset="0"/>
            </a:endParaRPr>
          </a:p>
        </p:txBody>
      </p:sp>
      <p:pic>
        <p:nvPicPr>
          <p:cNvPr id="37" name="Kép 3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66787" y="1532700"/>
            <a:ext cx="340026" cy="432000"/>
          </a:xfrm>
          <a:prstGeom prst="rect">
            <a:avLst/>
          </a:prstGeom>
        </p:spPr>
      </p:pic>
      <p:pic>
        <p:nvPicPr>
          <p:cNvPr id="38" name="Google Shape;80;g22d915d5541_7_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2183" y="517917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40;g22d915d5541_7_1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39302" y="517922"/>
            <a:ext cx="749808" cy="749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22d915d5541_7_245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22d915d5541_7_2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22d915d5541_7_2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22d915d5541_7_2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2d915d5541_7_2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22d915d5541_7_2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22d915d5541_7_2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2d915d5541_7_24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22d915d5541_7_24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22d915d5541_7_24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22d915d5541_7_24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2d915d5541_7_24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22d915d5541_7_24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013084" y="56884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22d915d5541_7_245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3211912" y="5903487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2d915d5541_7_2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6400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22d915d5541_7_24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28571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dirty="0" smtClean="0"/>
              <a:t>Olvasd el a történetet és segíts Alice-</a:t>
            </a:r>
            <a:r>
              <a:rPr lang="hu-HU" dirty="0" err="1" smtClean="0"/>
              <a:t>nak</a:t>
            </a:r>
            <a:r>
              <a:rPr lang="hu-HU" dirty="0" smtClean="0"/>
              <a:t> végig jutni a pályán a megfelelő sorrendben!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zövegdoboz 40"/>
          <p:cNvSpPr txBox="1"/>
          <p:nvPr/>
        </p:nvSpPr>
        <p:spPr>
          <a:xfrm>
            <a:off x="3933780" y="398187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 smtClean="0"/>
              <a:t>1</a:t>
            </a:r>
            <a:endParaRPr lang="hu-HU" sz="3600" dirty="0"/>
          </a:p>
        </p:txBody>
      </p:sp>
      <p:sp>
        <p:nvSpPr>
          <p:cNvPr id="42" name="Szövegdoboz 41"/>
          <p:cNvSpPr txBox="1"/>
          <p:nvPr/>
        </p:nvSpPr>
        <p:spPr>
          <a:xfrm>
            <a:off x="4795421" y="5728682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2</a:t>
            </a:r>
          </a:p>
        </p:txBody>
      </p:sp>
      <p:sp>
        <p:nvSpPr>
          <p:cNvPr id="43" name="Szövegdoboz 42"/>
          <p:cNvSpPr txBox="1"/>
          <p:nvPr/>
        </p:nvSpPr>
        <p:spPr>
          <a:xfrm>
            <a:off x="6492342" y="5693418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3</a:t>
            </a:r>
          </a:p>
        </p:txBody>
      </p:sp>
      <p:sp>
        <p:nvSpPr>
          <p:cNvPr id="44" name="Szövegdoboz 43"/>
          <p:cNvSpPr txBox="1"/>
          <p:nvPr/>
        </p:nvSpPr>
        <p:spPr>
          <a:xfrm>
            <a:off x="7337105" y="3981878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4</a:t>
            </a:r>
          </a:p>
        </p:txBody>
      </p:sp>
      <p:sp>
        <p:nvSpPr>
          <p:cNvPr id="45" name="Szövegdoboz 44"/>
          <p:cNvSpPr txBox="1"/>
          <p:nvPr/>
        </p:nvSpPr>
        <p:spPr>
          <a:xfrm>
            <a:off x="9063499" y="2273242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5</a:t>
            </a:r>
          </a:p>
        </p:txBody>
      </p:sp>
      <p:sp>
        <p:nvSpPr>
          <p:cNvPr id="46" name="Szövegdoboz 45"/>
          <p:cNvSpPr txBox="1"/>
          <p:nvPr/>
        </p:nvSpPr>
        <p:spPr>
          <a:xfrm>
            <a:off x="6492341" y="574092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6</a:t>
            </a:r>
          </a:p>
        </p:txBody>
      </p:sp>
      <p:sp>
        <p:nvSpPr>
          <p:cNvPr id="47" name="Szövegdoboz 46"/>
          <p:cNvSpPr txBox="1"/>
          <p:nvPr/>
        </p:nvSpPr>
        <p:spPr>
          <a:xfrm>
            <a:off x="4782901" y="1419255"/>
            <a:ext cx="44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7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11291" y="5800583"/>
            <a:ext cx="34002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92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22d915d5541_7_245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22d915d5541_7_2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22d915d5541_7_2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22d915d5541_7_2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2d915d5541_7_2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22d915d5541_7_2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22d915d5541_7_2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2d915d5541_7_24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22d915d5541_7_24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22d915d5541_7_24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22d915d5541_7_24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2d915d5541_7_24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22d915d5541_7_24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013084" y="56884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22d915d5541_7_245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3211912" y="5903487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2d915d5541_7_2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6400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22d915d5541_7_24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28571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9561" y="528991"/>
            <a:ext cx="566710" cy="720000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68" y="5632949"/>
            <a:ext cx="624375" cy="720000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79" y="1563291"/>
            <a:ext cx="720000" cy="360000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2" y="3962793"/>
            <a:ext cx="720000" cy="718503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198" y="2245384"/>
            <a:ext cx="711750" cy="720000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70" y="5670639"/>
            <a:ext cx="524250" cy="720000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98" y="3957398"/>
            <a:ext cx="720000" cy="710250"/>
          </a:xfrm>
          <a:prstGeom prst="rect">
            <a:avLst/>
          </a:prstGeom>
        </p:spPr>
      </p:pic>
      <p:sp>
        <p:nvSpPr>
          <p:cNvPr id="27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dirty="0" smtClean="0"/>
              <a:t>Olvasd el a történetet és segíts Alice-</a:t>
            </a:r>
            <a:r>
              <a:rPr lang="hu-HU" dirty="0" err="1" smtClean="0"/>
              <a:t>nak</a:t>
            </a:r>
            <a:r>
              <a:rPr lang="hu-HU" dirty="0" smtClean="0"/>
              <a:t> végig jutni a pályán a megfelelő sorrendben!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11291" y="5800583"/>
            <a:ext cx="34002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06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g22d915d5541_7_32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22d915d5541_7_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22d915d5541_7_3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22d915d5541_7_3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22d915d5541_7_3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22d915d5541_7_3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22d915d5541_7_3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22d915d5541_7_3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22d915d5541_7_3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22d915d5541_7_3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22d915d5541_7_3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22d915d5541_7_3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22d915d5541_7_3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013084" y="56884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22d915d5541_7_321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3211912" y="5903487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22d915d5541_7_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6502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22d915d5541_7_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7472" y="650297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22d915d5541_7_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8012" y="650297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22d915d5541_7_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8012" y="394372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22d915d5541_7_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3345" y="394372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22d915d5541_7_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3345" y="5120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22d915d5541_7_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7472" y="5120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22d915d5541_7_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2957" y="308435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22d915d5541_7_3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6400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22d915d5541_7_3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28571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9561" y="528991"/>
            <a:ext cx="566710" cy="720000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68" y="5632949"/>
            <a:ext cx="624375" cy="720000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79" y="1563291"/>
            <a:ext cx="720000" cy="360000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2" y="3962793"/>
            <a:ext cx="720000" cy="718503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198" y="2245384"/>
            <a:ext cx="711750" cy="720000"/>
          </a:xfrm>
          <a:prstGeom prst="rect">
            <a:avLst/>
          </a:prstGeom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70" y="5670639"/>
            <a:ext cx="524250" cy="720000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98" y="3957398"/>
            <a:ext cx="720000" cy="710250"/>
          </a:xfrm>
          <a:prstGeom prst="rect">
            <a:avLst/>
          </a:prstGeom>
        </p:spPr>
      </p:pic>
      <p:sp>
        <p:nvSpPr>
          <p:cNvPr id="35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dirty="0" smtClean="0"/>
              <a:t>Olvasd el a történetet és segíts Alice-</a:t>
            </a:r>
            <a:r>
              <a:rPr lang="hu-HU" dirty="0" err="1" smtClean="0"/>
              <a:t>nak</a:t>
            </a:r>
            <a:r>
              <a:rPr lang="hu-HU" dirty="0" smtClean="0"/>
              <a:t> végig jutni a pályán a megfelelő sorrendben!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Kép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11291" y="5800583"/>
            <a:ext cx="34002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56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22d915d5541_7_375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>
            <a:off x="2114825" y="3752213"/>
            <a:ext cx="334750" cy="130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22d915d5541_7_3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8120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22d915d5541_7_3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6" y="117566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22d915d5541_7_3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43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22d915d5541_7_37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1044" y="203855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22d915d5541_7_37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43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22d915d5541_7_3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4287" y="1177443"/>
            <a:ext cx="746300" cy="7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22d915d5541_7_37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120" y="117348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22d915d5541_7_37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278" y="2900523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2d915d5541_7_37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43" y="3762488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22d915d5541_7_37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72" y="38088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2d915d5541_7_37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52095" y="203701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22d915d5541_7_37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3013084" y="5688443"/>
            <a:ext cx="576619" cy="65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22d915d5541_7_375"/>
          <p:cNvPicPr preferRelativeResize="0"/>
          <p:nvPr/>
        </p:nvPicPr>
        <p:blipFill rotWithShape="1">
          <a:blip r:embed="rId3">
            <a:alphaModFix/>
          </a:blip>
          <a:srcRect b="30074"/>
          <a:stretch/>
        </p:blipFill>
        <p:spPr>
          <a:xfrm rot="5400000">
            <a:off x="3211912" y="5903487"/>
            <a:ext cx="311175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22d915d5541_7_3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6400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22d915d5541_7_3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2868" y="650296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22d915d5541_7_3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13343" y="3943722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22d915d5541_7_37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28571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22d915d5541_7_37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7518" y="5120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22d915d5541_7_3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6502" y="4790070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22d915d5541_7_3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7472" y="6502971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22d915d5541_7_3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8012" y="3943725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22d915d5541_7_3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3345" y="512046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22d915d5541_7_3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2957" y="3084359"/>
            <a:ext cx="749808" cy="7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9561" y="528991"/>
            <a:ext cx="566710" cy="720000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68" y="5632949"/>
            <a:ext cx="624375" cy="720000"/>
          </a:xfrm>
          <a:prstGeom prst="rect">
            <a:avLst/>
          </a:prstGeom>
        </p:spPr>
      </p:pic>
      <p:pic>
        <p:nvPicPr>
          <p:cNvPr id="51" name="Kép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79" y="1563291"/>
            <a:ext cx="720000" cy="360000"/>
          </a:xfrm>
          <a:prstGeom prst="rect">
            <a:avLst/>
          </a:prstGeom>
        </p:spPr>
      </p:pic>
      <p:pic>
        <p:nvPicPr>
          <p:cNvPr id="52" name="Kép 5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2" y="3962793"/>
            <a:ext cx="720000" cy="718503"/>
          </a:xfrm>
          <a:prstGeom prst="rect">
            <a:avLst/>
          </a:prstGeom>
        </p:spPr>
      </p:pic>
      <p:pic>
        <p:nvPicPr>
          <p:cNvPr id="53" name="Kép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198" y="2245384"/>
            <a:ext cx="711750" cy="720000"/>
          </a:xfrm>
          <a:prstGeom prst="rect">
            <a:avLst/>
          </a:prstGeom>
        </p:spPr>
      </p:pic>
      <p:pic>
        <p:nvPicPr>
          <p:cNvPr id="54" name="Kép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70" y="5670639"/>
            <a:ext cx="524250" cy="720000"/>
          </a:xfrm>
          <a:prstGeom prst="rect">
            <a:avLst/>
          </a:prstGeom>
        </p:spPr>
      </p:pic>
      <p:pic>
        <p:nvPicPr>
          <p:cNvPr id="55" name="Kép 5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98" y="3957398"/>
            <a:ext cx="720000" cy="710250"/>
          </a:xfrm>
          <a:prstGeom prst="rect">
            <a:avLst/>
          </a:prstGeom>
        </p:spPr>
      </p:pic>
      <p:sp>
        <p:nvSpPr>
          <p:cNvPr id="34" name="Google Shape;63;g22d915d5541_1_17"/>
          <p:cNvSpPr txBox="1"/>
          <p:nvPr/>
        </p:nvSpPr>
        <p:spPr>
          <a:xfrm>
            <a:off x="95943" y="5093854"/>
            <a:ext cx="2582100" cy="147728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9A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Kihívás: 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Kövesd a történetet!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dirty="0" smtClean="0"/>
              <a:t>Olvasd el a történetet és segíts Alice-</a:t>
            </a:r>
            <a:r>
              <a:rPr lang="hu-HU" dirty="0" err="1" smtClean="0"/>
              <a:t>nak</a:t>
            </a:r>
            <a:r>
              <a:rPr lang="hu-HU" dirty="0" smtClean="0"/>
              <a:t> végig jutni a pályán a megfelelő sorrendben!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Kép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11291" y="5800583"/>
            <a:ext cx="34002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3104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686</Words>
  <Application>Microsoft Office PowerPoint</Application>
  <PresentationFormat>Egyéni</PresentationFormat>
  <Paragraphs>146</Paragraphs>
  <Slides>30</Slides>
  <Notes>20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4" baseType="lpstr">
      <vt:lpstr>Arial</vt:lpstr>
      <vt:lpstr>Montserrat</vt:lpstr>
      <vt:lpstr>Dyslexie</vt:lpstr>
      <vt:lpstr>Simple Light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Szandavári-Csurgó Cintia</dc:creator>
  <cp:lastModifiedBy>Szandavári-Csurgó Cintia</cp:lastModifiedBy>
  <cp:revision>45</cp:revision>
  <dcterms:modified xsi:type="dcterms:W3CDTF">2023-05-19T12:59:41Z</dcterms:modified>
</cp:coreProperties>
</file>