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64" r:id="rId2"/>
    <p:sldId id="256" r:id="rId3"/>
    <p:sldId id="257" r:id="rId4"/>
    <p:sldId id="258" r:id="rId5"/>
    <p:sldId id="259" r:id="rId6"/>
    <p:sldId id="273" r:id="rId7"/>
    <p:sldId id="260" r:id="rId8"/>
    <p:sldId id="261" r:id="rId9"/>
    <p:sldId id="262" r:id="rId10"/>
    <p:sldId id="263" r:id="rId11"/>
    <p:sldId id="274" r:id="rId12"/>
    <p:sldId id="265" r:id="rId13"/>
    <p:sldId id="266" r:id="rId14"/>
    <p:sldId id="267" r:id="rId15"/>
    <p:sldId id="268" r:id="rId16"/>
    <p:sldId id="275" r:id="rId17"/>
    <p:sldId id="272" r:id="rId18"/>
    <p:sldId id="271" r:id="rId19"/>
    <p:sldId id="270" r:id="rId20"/>
    <p:sldId id="269" r:id="rId21"/>
    <p:sldId id="284" r:id="rId22"/>
    <p:sldId id="276" r:id="rId23"/>
    <p:sldId id="277" r:id="rId24"/>
    <p:sldId id="278" r:id="rId25"/>
    <p:sldId id="279" r:id="rId26"/>
    <p:sldId id="285" r:id="rId27"/>
    <p:sldId id="280" r:id="rId28"/>
    <p:sldId id="281" r:id="rId29"/>
    <p:sldId id="282" r:id="rId30"/>
    <p:sldId id="283" r:id="rId31"/>
  </p:sldIdLst>
  <p:sldSz cx="10058400" cy="7772400"/>
  <p:notesSz cx="6858000" cy="9945688"/>
  <p:embeddedFontLst>
    <p:embeddedFont>
      <p:font typeface="Montserrat" panose="020B0604020202020204" charset="-18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VZKwq2g2cX6cRAIulf87ZUub+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FF746-B8BD-4715-8573-8DDDF991C3F4}">
  <a:tblStyle styleId="{8BFFF746-B8BD-4715-8573-8DDDF991C3F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7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2d915d5541_1_1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g22d915d554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917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2d915d5541_7_279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22d915d5541_7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936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2d915d5541_7_2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8" name="Google Shape;618;g22d915d5541_7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566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2d915d5541_7_2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8" name="Google Shape;618;g22d915d5541_7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5043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2e04fc8df7_0_309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6" name="Google Shape;646;g22e04fc8df7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4318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2e04fc8df7_0_39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3" name="Google Shape;683;g22e04fc8df7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6691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2e04fc8df7_0_3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0" name="Google Shape;720;g22e04fc8df7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1138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2d915d5541_7_41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8" name="Google Shape;758;g22d915d5541_7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3267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2d915d5541_7_41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8" name="Google Shape;758;g22d915d5541_7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1632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2e04fc8df7_0_47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2" name="Google Shape;782;g22e04fc8df7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460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2e04fc8df7_0_54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6" name="Google Shape;816;g22e04fc8df7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3078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2d915d5541_1_1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g22d915d554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2e04fc8df7_0_50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0" name="Google Shape;850;g22e04fc8df7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221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d915d5541_7_4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" name="Google Shape;66;g22d915d5541_7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d915d5541_7_13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g22d915d5541_7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d915d5541_7_8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g22d915d5541_7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d915d5541_7_2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22d915d5541_7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578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d915d5541_7_2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22d915d5541_7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698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d915d5541_7_32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22d915d5541_7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1982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2d915d5541_7_37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22d915d5541_7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546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x8 Grid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6550" y="457200"/>
            <a:ext cx="6857999" cy="6857999"/>
          </a:xfrm>
          <a:prstGeom prst="rect">
            <a:avLst/>
          </a:prstGeom>
          <a:noFill/>
          <a:ln w="114300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9;p7"/>
          <p:cNvSpPr txBox="1"/>
          <p:nvPr/>
        </p:nvSpPr>
        <p:spPr>
          <a:xfrm>
            <a:off x="187161" y="317384"/>
            <a:ext cx="247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0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Make your own</a:t>
            </a:r>
            <a:endParaRPr sz="1700" b="0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1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indi Challenge Card</a:t>
            </a:r>
            <a:endParaRPr sz="1700" b="1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Google Shape;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157" y="6552392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438" y="6907355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7"/>
          <p:cNvGrpSpPr/>
          <p:nvPr/>
        </p:nvGrpSpPr>
        <p:grpSpPr>
          <a:xfrm>
            <a:off x="1921303" y="7205172"/>
            <a:ext cx="783537" cy="475397"/>
            <a:chOff x="0" y="7190319"/>
            <a:chExt cx="737118" cy="488773"/>
          </a:xfrm>
        </p:grpSpPr>
        <p:sp>
          <p:nvSpPr>
            <p:cNvPr id="13" name="Google Shape;13;p7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Grid" preserve="1">
  <p:cSld name="Large Gri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188" y="224113"/>
            <a:ext cx="9144003" cy="7324167"/>
          </a:xfrm>
          <a:prstGeom prst="rect">
            <a:avLst/>
          </a:prstGeom>
          <a:noFill/>
          <a:ln w="114300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3758" y="6774064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1975" y="7384823"/>
            <a:ext cx="1641233" cy="3730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9"/>
          <p:cNvGrpSpPr/>
          <p:nvPr/>
        </p:nvGrpSpPr>
        <p:grpSpPr>
          <a:xfrm>
            <a:off x="65419" y="7174420"/>
            <a:ext cx="783537" cy="475397"/>
            <a:chOff x="0" y="7190319"/>
            <a:chExt cx="737118" cy="488773"/>
          </a:xfrm>
        </p:grpSpPr>
        <p:sp>
          <p:nvSpPr>
            <p:cNvPr id="20" name="Google Shape;20;p9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63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Grid" type="secHead" preserve="1">
  <p:cSld name="1_Large Grid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oogle Shape;23;p8"/>
          <p:cNvGraphicFramePr/>
          <p:nvPr/>
        </p:nvGraphicFramePr>
        <p:xfrm>
          <a:off x="1429200" y="286200"/>
          <a:ext cx="7200000" cy="72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4" name="Google Shape;2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45431" y="6833420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8429795" y="5545280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8"/>
          <p:cNvGrpSpPr/>
          <p:nvPr/>
        </p:nvGrpSpPr>
        <p:grpSpPr>
          <a:xfrm rot="-5400000">
            <a:off x="8891361" y="4040270"/>
            <a:ext cx="783537" cy="475397"/>
            <a:chOff x="0" y="7190319"/>
            <a:chExt cx="737118" cy="488773"/>
          </a:xfrm>
        </p:grpSpPr>
        <p:sp>
          <p:nvSpPr>
            <p:cNvPr id="27" name="Google Shape;27;p8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Google Shape;28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600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/>
        </p:nvSpPr>
        <p:spPr>
          <a:xfrm>
            <a:off x="1123025" y="1302050"/>
            <a:ext cx="734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2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1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42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2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2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43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3.jp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13.png"/><Relationship Id="rId19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3.jp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13.png"/><Relationship Id="rId19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3.jp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13.png"/><Relationship Id="rId19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6.jpg"/><Relationship Id="rId3" Type="http://schemas.openxmlformats.org/officeDocument/2006/relationships/image" Target="../media/image6.png"/><Relationship Id="rId21" Type="http://schemas.openxmlformats.org/officeDocument/2006/relationships/image" Target="../media/image4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50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49.png"/><Relationship Id="rId10" Type="http://schemas.openxmlformats.org/officeDocument/2006/relationships/image" Target="../media/image13.png"/><Relationship Id="rId19" Type="http://schemas.openxmlformats.org/officeDocument/2006/relationships/image" Target="../media/image4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image" Target="../media/image56.png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36.png"/><Relationship Id="rId25" Type="http://schemas.microsoft.com/office/2007/relationships/hdphoto" Target="../media/hdphoto1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1.png"/><Relationship Id="rId20" Type="http://schemas.openxmlformats.org/officeDocument/2006/relationships/image" Target="../media/image18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Relationship Id="rId27" Type="http://schemas.microsoft.com/office/2007/relationships/hdphoto" Target="../media/hdphoto2.wdp"/><Relationship Id="rId30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56.png"/><Relationship Id="rId26" Type="http://schemas.openxmlformats.org/officeDocument/2006/relationships/image" Target="../media/image37.png"/><Relationship Id="rId3" Type="http://schemas.openxmlformats.org/officeDocument/2006/relationships/image" Target="../media/image6.png"/><Relationship Id="rId21" Type="http://schemas.openxmlformats.org/officeDocument/2006/relationships/image" Target="../media/image57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5.png"/><Relationship Id="rId20" Type="http://schemas.openxmlformats.org/officeDocument/2006/relationships/image" Target="../media/image24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41.png"/><Relationship Id="rId5" Type="http://schemas.openxmlformats.org/officeDocument/2006/relationships/image" Target="../media/image8.png"/><Relationship Id="rId15" Type="http://schemas.openxmlformats.org/officeDocument/2006/relationships/image" Target="../media/image54.png"/><Relationship Id="rId23" Type="http://schemas.microsoft.com/office/2007/relationships/hdphoto" Target="../media/hdphoto3.wdp"/><Relationship Id="rId28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8.png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image" Target="../media/image56.png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36.png"/><Relationship Id="rId25" Type="http://schemas.microsoft.com/office/2007/relationships/hdphoto" Target="../media/hdphoto1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1.png"/><Relationship Id="rId20" Type="http://schemas.openxmlformats.org/officeDocument/2006/relationships/image" Target="../media/image18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Relationship Id="rId27" Type="http://schemas.microsoft.com/office/2007/relationships/hdphoto" Target="../media/hdphoto2.wdp"/><Relationship Id="rId30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image" Target="../media/image56.png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36.png"/><Relationship Id="rId25" Type="http://schemas.microsoft.com/office/2007/relationships/hdphoto" Target="../media/hdphoto1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1.png"/><Relationship Id="rId20" Type="http://schemas.openxmlformats.org/officeDocument/2006/relationships/image" Target="../media/image18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Relationship Id="rId27" Type="http://schemas.microsoft.com/office/2007/relationships/hdphoto" Target="../media/hdphoto2.wdp"/><Relationship Id="rId30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g22d915d5541_1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g22d915d5541_1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22d915d5541_1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22d915d5541_1_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g22d915d5541_1_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22d915d5541_1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g22d915d5541_1_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22d915d5541_1_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g22d915d5541_1_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622876" y="55652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7351432" y="144673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8214117" y="228634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8214117" y="400252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6487897" y="485387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792649" y="5703717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48" name="Szövegdoboz 47"/>
          <p:cNvSpPr txBox="1"/>
          <p:nvPr/>
        </p:nvSpPr>
        <p:spPr>
          <a:xfrm>
            <a:off x="3072081" y="400251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pic>
        <p:nvPicPr>
          <p:cNvPr id="27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409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22d915d5541_7_279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2d915d5541_7_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2d915d5541_7_2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2d915d5541_7_2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2d915d5541_7_2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2d915d5541_7_2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2d915d5541_7_27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2d915d5541_7_2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2d915d5541_7_27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2d915d5541_7_27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2d915d5541_7_27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2d915d5541_7_2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2d915d5541_7_27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2d915d5541_7_279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2d915d5541_7_2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71694" y="480049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2d915d5541_7_2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7518" y="65029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2868" y="65029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2d915d5541_7_2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8012" y="39437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3343" y="39437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3343" y="5172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2d915d5541_7_27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2d915d5541_7_2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7518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6448" y="30819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  <p:sp>
        <p:nvSpPr>
          <p:cNvPr id="38" name="Google Shape;164;g2232ccefd11_3_44"/>
          <p:cNvSpPr txBox="1"/>
          <p:nvPr/>
        </p:nvSpPr>
        <p:spPr>
          <a:xfrm>
            <a:off x="845751" y="466817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07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58;p12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64;g22d915d5541_7_4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/>
          <p:cNvSpPr txBox="1"/>
          <p:nvPr/>
        </p:nvSpPr>
        <p:spPr>
          <a:xfrm>
            <a:off x="1607420" y="58387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621767" y="403667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529042" y="309756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5260671" y="583871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7095402" y="675745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8002640" y="493989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7095402" y="219691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6177993" y="130132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8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4342943" y="130132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9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  <p:sp>
        <p:nvSpPr>
          <p:cNvPr id="17" name="Google Shape;63;g22d915d5541_1_17"/>
          <p:cNvSpPr txBox="1"/>
          <p:nvPr/>
        </p:nvSpPr>
        <p:spPr>
          <a:xfrm>
            <a:off x="7303349" y="496211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67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58;p12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64;g22d915d5541_7_4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  <p:sp>
        <p:nvSpPr>
          <p:cNvPr id="20" name="Google Shape;63;g22d915d5541_1_17"/>
          <p:cNvSpPr txBox="1"/>
          <p:nvPr/>
        </p:nvSpPr>
        <p:spPr>
          <a:xfrm>
            <a:off x="7303349" y="496211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8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3;g22d915d5541_7_4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5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4715" y="487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86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17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7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9233" y="21398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8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3615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89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8313" y="67057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0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831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1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4111" y="30420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64;g22d915d5541_7_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5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34" name="Google Shape;358;p12"/>
          <p:cNvPicPr preferRelativeResize="0"/>
          <p:nvPr/>
        </p:nvPicPr>
        <p:blipFill rotWithShape="1">
          <a:blip r:embed="rId10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66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  <p:sp>
        <p:nvSpPr>
          <p:cNvPr id="27" name="Google Shape;63;g22d915d5541_1_17"/>
          <p:cNvSpPr txBox="1"/>
          <p:nvPr/>
        </p:nvSpPr>
        <p:spPr>
          <a:xfrm>
            <a:off x="7303349" y="496211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90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25;g22d915d5541_7_5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9233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6;g22d915d5541_7_5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3663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7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4715" y="487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8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17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29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313" y="67057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30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31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31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4111" y="30420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32;g22d915d5541_7_5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64;g22d915d5541_7_4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7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34" name="Google Shape;358;p12"/>
          <p:cNvPicPr preferRelativeResize="0"/>
          <p:nvPr/>
        </p:nvPicPr>
        <p:blipFill rotWithShape="1">
          <a:blip r:embed="rId1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66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  <p:sp>
        <p:nvSpPr>
          <p:cNvPr id="27" name="Google Shape;63;g22d915d5541_1_17"/>
          <p:cNvSpPr txBox="1"/>
          <p:nvPr/>
        </p:nvSpPr>
        <p:spPr>
          <a:xfrm>
            <a:off x="7303349" y="496211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38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50;g22d915d5541_7_4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74712" y="48881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1;g22d915d5541_7_4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173" y="30458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2;g22d915d5541_7_4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9233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4;g22d915d5541_7_4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8310" y="67157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5;g22d915d5541_7_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310" y="30458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6;g22d915d5541_7_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085" y="3127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4;g22d915d5541_7_4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65;g22d915d5541_7_4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9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pic>
        <p:nvPicPr>
          <p:cNvPr id="38" name="Google Shape;358;p12"/>
          <p:cNvPicPr preferRelativeResize="0"/>
          <p:nvPr/>
        </p:nvPicPr>
        <p:blipFill rotWithShape="1">
          <a:blip r:embed="rId1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66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26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3663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  <p:sp>
        <p:nvSpPr>
          <p:cNvPr id="32" name="Google Shape;164;g2232ccefd11_3_44"/>
          <p:cNvSpPr txBox="1"/>
          <p:nvPr/>
        </p:nvSpPr>
        <p:spPr>
          <a:xfrm>
            <a:off x="8044349" y="1911057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3;g22d915d5541_1_17"/>
          <p:cNvSpPr txBox="1"/>
          <p:nvPr/>
        </p:nvSpPr>
        <p:spPr>
          <a:xfrm>
            <a:off x="7303349" y="496211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744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0;g22e04fc8df7_0_97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81;g22e04fc8df7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3;g22e04fc8df7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6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7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8;g22e04fc8df7_0_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9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90;g22e04fc8df7_0_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1;g22e04fc8df7_0_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6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zövegdoboz 27"/>
          <p:cNvSpPr txBox="1"/>
          <p:nvPr/>
        </p:nvSpPr>
        <p:spPr>
          <a:xfrm>
            <a:off x="5161626" y="535929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5168203" y="464582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6600235" y="3923537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7324384" y="176169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5890897" y="102938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4449415" y="2496043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3009427" y="2496043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2292055" y="104976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8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1570858" y="104842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9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1433093" y="2479748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10</a:t>
            </a:r>
            <a:endParaRPr lang="hu-HU" sz="3600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2881186" y="4645824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11</a:t>
            </a:r>
            <a:endParaRPr lang="hu-HU" sz="3600" dirty="0"/>
          </a:p>
        </p:txBody>
      </p:sp>
      <p:pic>
        <p:nvPicPr>
          <p:cNvPr id="39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  <p:sp>
        <p:nvSpPr>
          <p:cNvPr id="43" name="Google Shape;63;g22d915d5541_1_17"/>
          <p:cNvSpPr txBox="1"/>
          <p:nvPr/>
        </p:nvSpPr>
        <p:spPr>
          <a:xfrm>
            <a:off x="5897966" y="5775539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92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0;g22e04fc8df7_0_97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81;g22e04fc8df7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3;g22e04fc8df7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6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7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8;g22e04fc8df7_0_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9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90;g22e04fc8df7_0_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1;g22e04fc8df7_0_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6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40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pic>
        <p:nvPicPr>
          <p:cNvPr id="37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  <p:sp>
        <p:nvSpPr>
          <p:cNvPr id="41" name="Google Shape;63;g22d915d5541_1_17"/>
          <p:cNvSpPr txBox="1"/>
          <p:nvPr/>
        </p:nvSpPr>
        <p:spPr>
          <a:xfrm>
            <a:off x="5897966" y="5775539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50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02;g22e04fc8df7_0_32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03;g22e04fc8df7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04;g22e04fc8df7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05;g22e04fc8df7_0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06;g22e04fc8df7_0_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07;g22e04fc8df7_0_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08;g22e04fc8df7_0_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09;g22e04fc8df7_0_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0;g22e04fc8df7_0_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1;g22e04fc8df7_0_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2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13;g22e04fc8df7_0_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18;g22e04fc8df7_0_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28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4247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29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16947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30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4872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31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7795" y="39439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2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7577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34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52" name="Google Shape;527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8483" y="39439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7052" y="17796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  <p:sp>
        <p:nvSpPr>
          <p:cNvPr id="55" name="Google Shape;63;g22d915d5541_1_17"/>
          <p:cNvSpPr txBox="1"/>
          <p:nvPr/>
        </p:nvSpPr>
        <p:spPr>
          <a:xfrm>
            <a:off x="5897966" y="5775539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73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1;g22e04fc8df7_0_143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42;g22e04fc8df7_0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43;g22e04fc8df7_0_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4;g22e04fc8df7_0_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45;g22e04fc8df7_0_1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46;g22e04fc8df7_0_1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7;g22e04fc8df7_0_1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48;g22e04fc8df7_0_1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49;g22e04fc8df7_0_1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50;g22e04fc8df7_0_1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51;g22e04fc8df7_0_1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52;g22e04fc8df7_0_1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57;g22e04fc8df7_0_1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67;g22e04fc8df7_0_1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16947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70;g22e04fc8df7_0_1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pic>
        <p:nvPicPr>
          <p:cNvPr id="50" name="Google Shape;532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7577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99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483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03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7052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7052" y="17796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97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6094" y="39354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27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8483" y="39439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Kép 5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  <p:sp>
        <p:nvSpPr>
          <p:cNvPr id="60" name="Google Shape;63;g22d915d5541_1_17"/>
          <p:cNvSpPr txBox="1"/>
          <p:nvPr/>
        </p:nvSpPr>
        <p:spPr>
          <a:xfrm>
            <a:off x="5897966" y="5775539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24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g22d915d5541_1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g22d915d5541_1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22d915d5541_1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22d915d5541_1_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g22d915d5541_1_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22d915d5541_1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g22d915d5541_1_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22d915d5541_1_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g22d915d5541_1_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29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0;g22e04fc8df7_0_97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81;g22e04fc8df7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3;g22e04fc8df7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6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7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8;g22e04fc8df7_0_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9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90;g22e04fc8df7_0_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1;g22e04fc8df7_0_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96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97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6094" y="39354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98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483" y="39354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99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483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00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16958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01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7577" y="321374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02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07052" y="178570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03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7052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0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7058" y="35806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05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0216" y="321353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pic>
        <p:nvPicPr>
          <p:cNvPr id="49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  <p:sp>
        <p:nvSpPr>
          <p:cNvPr id="53" name="Google Shape;164;g2232ccefd11_3_44"/>
          <p:cNvSpPr txBox="1"/>
          <p:nvPr/>
        </p:nvSpPr>
        <p:spPr>
          <a:xfrm>
            <a:off x="6638966" y="5395212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63;g22d915d5541_1_17"/>
          <p:cNvSpPr txBox="1"/>
          <p:nvPr/>
        </p:nvSpPr>
        <p:spPr>
          <a:xfrm>
            <a:off x="5897966" y="5775539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71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2d915d5541_7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22d915d5541_7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22d915d5541_7_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2d915d5541_7_2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2d915d5541_7_2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2d915d5541_7_2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22d915d5541_7_2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22d915d5541_7_2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2d915d5541_7_211"/>
          <p:cNvPicPr preferRelativeResize="0"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6481696" y="143239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3938040" y="58825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3066298" y="1432395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3934638" y="230807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4790339" y="314818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40" name="Szövegdoboz 39"/>
          <p:cNvSpPr txBox="1"/>
          <p:nvPr/>
        </p:nvSpPr>
        <p:spPr>
          <a:xfrm>
            <a:off x="4790339" y="486063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5662216" y="571180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sp>
        <p:nvSpPr>
          <p:cNvPr id="28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598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2d915d5541_7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22d915d5541_7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22d915d5541_7_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2d915d5541_7_2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2d915d5541_7_2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2d915d5541_7_2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22d915d5541_7_2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22d915d5541_7_2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2d915d5541_7_211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2d915d5541_7_211"/>
          <p:cNvPicPr preferRelativeResize="0"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Csoportba foglalás 2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638" name="Google Shape;638;g22d915d5541_7_211"/>
            <p:cNvPicPr preferRelativeResize="0"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Kép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32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36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73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g22e04fc8df7_0_309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2e04fc8df7_0_3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2e04fc8df7_0_3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2e04fc8df7_0_3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2e04fc8df7_0_30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2e04fc8df7_0_30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2e04fc8df7_0_30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22e04fc8df7_0_30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22e04fc8df7_0_30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2e04fc8df7_0_30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22e04fc8df7_0_30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22e04fc8df7_0_30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2318" y="139606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693" y="5244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693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747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5355" y="5244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5446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747" y="565447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28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28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89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40;g22d915d5541_7_211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641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42;g22d915d5541_7_211"/>
          <p:cNvPicPr preferRelativeResize="0"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3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Csoportba foglalás 43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46" name="Google Shape;638;g22d915d5541_7_211"/>
            <p:cNvPicPr preferRelativeResize="0"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50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54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766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g22e04fc8df7_0_3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22e04fc8df7_0_3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22e04fc8df7_0_3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22e04fc8df7_0_3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22e04fc8df7_0_3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22e04fc8df7_0_3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22e04fc8df7_0_39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22e04fc8df7_0_39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22e04fc8df7_0_3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22e04fc8df7_0_39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22e04fc8df7_0_39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22e04fc8df7_0_3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2318" y="139606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g22e04fc8df7_0_3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3693" y="52079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3747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28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40;g22d915d5541_7_211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641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42;g22d915d5541_7_211"/>
          <p:cNvPicPr preferRelativeResize="0"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3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Csoportba foglalás 43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46" name="Google Shape;638;g22d915d5541_7_211"/>
            <p:cNvPicPr preferRelativeResize="0"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50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73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693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75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5355" y="5244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76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5446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677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747" y="565447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679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28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680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89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61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837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g22e04fc8df7_0_3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22e04fc8df7_0_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g22e04fc8df7_0_3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g22e04fc8df7_0_3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22e04fc8df7_0_3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22e04fc8df7_0_3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2e04fc8df7_0_3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2e04fc8df7_0_3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2e04fc8df7_0_3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2e04fc8df7_0_3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2e04fc8df7_0_3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22e04fc8df7_0_3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2318" y="139606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22e04fc8df7_0_3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9006" y="22282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2e04fc8df7_0_3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9034" y="52122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3693" y="22282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3747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0617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89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pic>
        <p:nvPicPr>
          <p:cNvPr id="41" name="Google Shape;640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41;g22d915d5541_7_211"/>
          <p:cNvPicPr preferRelativeResize="0"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2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43;g22d915d5541_7_211"/>
          <p:cNvPicPr preferRelativeResize="0"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Csoportba foglalás 44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47" name="Google Shape;638;g22d915d5541_7_211"/>
            <p:cNvPicPr preferRelativeResize="0"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" name="Kép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51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715;g22e04fc8df7_0_3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3693" y="52079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716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3747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717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28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64;g2232ccefd11_3_44"/>
          <p:cNvSpPr txBox="1"/>
          <p:nvPr/>
        </p:nvSpPr>
        <p:spPr>
          <a:xfrm>
            <a:off x="845751" y="466817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728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g22d915d5541_7_41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22d915d5541_7_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22d915d5541_7_4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g22d915d5541_7_4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22d915d5541_7_4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22d915d5541_7_4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22d915d5541_7_4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2d915d5541_7_4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22d915d5541_7_4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22d915d5541_7_4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g22d915d5541_7_4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pic>
        <p:nvPicPr>
          <p:cNvPr id="59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zövegdoboz 40"/>
          <p:cNvSpPr txBox="1"/>
          <p:nvPr/>
        </p:nvSpPr>
        <p:spPr>
          <a:xfrm>
            <a:off x="7082253" y="35640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8006608" y="128343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5235504" y="220021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2528541" y="129779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60" name="Szövegdoboz 59"/>
          <p:cNvSpPr txBox="1"/>
          <p:nvPr/>
        </p:nvSpPr>
        <p:spPr>
          <a:xfrm>
            <a:off x="1613663" y="310540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61" name="Szövegdoboz 60"/>
          <p:cNvSpPr txBox="1"/>
          <p:nvPr/>
        </p:nvSpPr>
        <p:spPr>
          <a:xfrm>
            <a:off x="2528541" y="492970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62" name="Szövegdoboz 61"/>
          <p:cNvSpPr txBox="1"/>
          <p:nvPr/>
        </p:nvSpPr>
        <p:spPr>
          <a:xfrm>
            <a:off x="5269431" y="4940065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sp>
        <p:nvSpPr>
          <p:cNvPr id="63" name="Szövegdoboz 62"/>
          <p:cNvSpPr txBox="1"/>
          <p:nvPr/>
        </p:nvSpPr>
        <p:spPr>
          <a:xfrm>
            <a:off x="6176176" y="5844763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8</a:t>
            </a:r>
          </a:p>
        </p:txBody>
      </p:sp>
      <p:sp>
        <p:nvSpPr>
          <p:cNvPr id="64" name="Szövegdoboz 63"/>
          <p:cNvSpPr txBox="1"/>
          <p:nvPr/>
        </p:nvSpPr>
        <p:spPr>
          <a:xfrm>
            <a:off x="5269431" y="675539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9</a:t>
            </a:r>
          </a:p>
        </p:txBody>
      </p:sp>
      <p:sp>
        <p:nvSpPr>
          <p:cNvPr id="29" name="Google Shape;63;g22d915d5541_1_17"/>
          <p:cNvSpPr txBox="1"/>
          <p:nvPr/>
        </p:nvSpPr>
        <p:spPr>
          <a:xfrm>
            <a:off x="974791" y="6011463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378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g22d915d5541_7_41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22d915d5541_7_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22d915d5541_7_4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g22d915d5541_7_4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22d915d5541_7_4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22d915d5541_7_4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22d915d5541_7_4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2d915d5541_7_4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22d915d5541_7_4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22d915d5541_7_4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g22d915d5541_7_4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34" name="Csoportba foglalás 33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35" name="Kép 3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36" name="Kép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37" name="Kép 3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 rotWithShape="1">
          <a:blip r:embed="rId20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grpSp>
        <p:nvGrpSpPr>
          <p:cNvPr id="45" name="Csoportba foglalás 44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47" name="Kép 46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48" name="Kép 47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49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grpSp>
        <p:nvGrpSpPr>
          <p:cNvPr id="52" name="Csoportba foglalás 51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53" name="Csoportba foglalás 52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55" name="Kép 54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56" name="Téglalap 55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7" name="Téglalap 56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54" name="Kép 53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pic>
        <p:nvPicPr>
          <p:cNvPr id="59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3;g22d915d5541_1_17"/>
          <p:cNvSpPr txBox="1"/>
          <p:nvPr/>
        </p:nvSpPr>
        <p:spPr>
          <a:xfrm>
            <a:off x="974791" y="6011463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974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g22e04fc8df7_0_47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g22e04fc8df7_0_4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22e04fc8df7_0_4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22e04fc8df7_0_4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22e04fc8df7_0_4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22e04fc8df7_0_4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g22e04fc8df7_0_47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22e04fc8df7_0_4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22e04fc8df7_0_47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22e04fc8df7_0_47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9333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91538" y="123169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96237" y="21392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51288" y="3199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51300" y="21392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184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9333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Csoportba foglalás 31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33" name="Kép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34" name="Kép 3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35" name="Kép 34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36" name="Kép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37" name="Csoportba foglalás 36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38" name="Csoportba foglalás 37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40" name="Kép 39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41" name="Téglalap 40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" name="Téglalap 41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39" name="Kép 38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grpSp>
        <p:nvGrpSpPr>
          <p:cNvPr id="43" name="Csoportba foglalás 42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44" name="Kép 4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 rotWithShape="1">
          <a:blip r:embed="rId28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pic>
        <p:nvPicPr>
          <p:cNvPr id="53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pic>
        <p:nvPicPr>
          <p:cNvPr id="61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63;g22d915d5541_1_17"/>
          <p:cNvSpPr txBox="1"/>
          <p:nvPr/>
        </p:nvSpPr>
        <p:spPr>
          <a:xfrm>
            <a:off x="974791" y="6011463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2910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g22e04fc8df7_0_54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22e04fc8df7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2e04fc8df7_0_5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2e04fc8df7_0_5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2e04fc8df7_0_5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22e04fc8df7_0_5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22e04fc8df7_0_5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22e04fc8df7_0_5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22e04fc8df7_0_5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2e04fc8df7_0_5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2e04fc8df7_0_5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2e04fc8df7_0_5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22e04fc8df7_0_5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9090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22e04fc8df7_0_5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37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g22e04fc8df7_0_5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300" y="3046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43" name="Csoportba foglalás 42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44" name="Kép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 rotWithShape="1">
          <a:blip r:embed="rId20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grpSp>
        <p:nvGrpSpPr>
          <p:cNvPr id="52" name="Csoportba foglalás 51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53" name="Kép 5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54" name="Kép 5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55" name="Kép 54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56" name="Google Shape;805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7376" y="123568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807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96237" y="214879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809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51300" y="214879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810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184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Kép 6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grpSp>
        <p:nvGrpSpPr>
          <p:cNvPr id="67" name="Csoportba foglalás 66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68" name="Csoportba foglalás 67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70" name="Kép 69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71" name="Téglalap 70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" name="Téglalap 71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69" name="Kép 68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pic>
        <p:nvPicPr>
          <p:cNvPr id="74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3;g22d915d5541_1_17"/>
          <p:cNvSpPr txBox="1"/>
          <p:nvPr/>
        </p:nvSpPr>
        <p:spPr>
          <a:xfrm>
            <a:off x="974791" y="6011463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88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22d915d5541_7_4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22d915d5541_7_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22d915d5541_7_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2d915d5541_7_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2d915d5541_7_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2d915d5541_7_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2d915d5541_7_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2d915d5541_7_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2d915d5541_7_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2d915d5541_7_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2d915d5541_7_4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2d915d5541_7_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9257" y="52740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1298" y="47985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7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2d915d5541_7_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0076" y="309166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0696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775" y="56572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8675" y="650925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36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g22e04fc8df7_0_5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22e04fc8df7_0_5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22e04fc8df7_0_5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g22e04fc8df7_0_5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22e04fc8df7_0_5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g22e04fc8df7_0_50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22e04fc8df7_0_50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g22e04fc8df7_0_50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22e04fc8df7_0_50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22e04fc8df7_0_50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22e04fc8df7_0_5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300" y="214200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22e04fc8df7_0_50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98168" y="214642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22e04fc8df7_0_5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376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g22e04fc8df7_0_5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184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54" name="Csoportba foglalás 53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55" name="Kép 5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56" name="Kép 5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57" name="Kép 5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58" name="Kép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60" name="Kép 59"/>
          <p:cNvPicPr>
            <a:picLocks noChangeAspect="1"/>
          </p:cNvPicPr>
          <p:nvPr/>
        </p:nvPicPr>
        <p:blipFill rotWithShape="1">
          <a:blip r:embed="rId20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61" name="Kép 6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62" name="Kép 6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grpSp>
        <p:nvGrpSpPr>
          <p:cNvPr id="63" name="Csoportba foglalás 62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64" name="Kép 6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65" name="Kép 6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66" name="Kép 65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67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844;g22e04fc8df7_0_5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9090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45;g22e04fc8df7_0_5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37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846;g22e04fc8df7_0_5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300" y="3046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Kép 7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grpSp>
        <p:nvGrpSpPr>
          <p:cNvPr id="75" name="Csoportba foglalás 74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76" name="Csoportba foglalás 75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78" name="Kép 77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79" name="Téglalap 78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" name="Téglalap 79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77" name="Kép 76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pic>
        <p:nvPicPr>
          <p:cNvPr id="84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63;g22d915d5541_1_17"/>
          <p:cNvSpPr txBox="1"/>
          <p:nvPr/>
        </p:nvSpPr>
        <p:spPr>
          <a:xfrm>
            <a:off x="974791" y="6011463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8" name="Google Shape;164;g2232ccefd11_3_44"/>
          <p:cNvSpPr txBox="1"/>
          <p:nvPr/>
        </p:nvSpPr>
        <p:spPr>
          <a:xfrm>
            <a:off x="2193949" y="7119407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36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22d915d5541_7_13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2d915d5541_7_1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2d915d5541_7_1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2d915d5541_7_1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2d915d5541_7_1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2d915d5541_7_1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2d915d5541_7_1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2d915d5541_7_1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2d915d5541_7_1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2d915d5541_7_1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2d915d5541_7_1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2d915d5541_7_13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2d915d5541_7_1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0076" y="309166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0696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775" y="56572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8675" y="650925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2d915d5541_7_1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203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2d915d5541_7_1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2d915d5541_7_1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39302" y="5179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2d915d5541_7_1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5277" y="308161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36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2d915d5541_7_8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2d915d5541_7_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2d915d5541_7_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2d915d5541_7_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2d915d5541_7_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2d915d5541_7_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2d915d5541_7_8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2d915d5541_7_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2d915d5541_7_8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2d915d5541_7_8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2d915d5541_7_8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2d915d5541_7_8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2d915d5541_7_8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2393" y="308161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8675" y="651268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2d915d5541_7_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1775" y="5642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5277" y="308161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2d915d5541_7_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90696" y="48107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2d915d5541_7_8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2d915d5541_7_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203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38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40;g22d915d5541_7_1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39302" y="517922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64;g2232ccefd11_3_44"/>
          <p:cNvSpPr txBox="1"/>
          <p:nvPr/>
        </p:nvSpPr>
        <p:spPr>
          <a:xfrm>
            <a:off x="845751" y="466817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2d915d5541_7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2d915d5541_7_2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2d915d5541_7_2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2d915d5541_7_2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2d915d5541_7_2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2d915d5541_7_2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2d915d5541_7_2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2d915d5541_7_2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zövegdoboz 40"/>
          <p:cNvSpPr txBox="1"/>
          <p:nvPr/>
        </p:nvSpPr>
        <p:spPr>
          <a:xfrm>
            <a:off x="3933780" y="398187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4795421" y="572868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6492342" y="569341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7337105" y="398187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45" name="Szövegdoboz 44"/>
          <p:cNvSpPr txBox="1"/>
          <p:nvPr/>
        </p:nvSpPr>
        <p:spPr>
          <a:xfrm>
            <a:off x="9063499" y="227324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46" name="Szövegdoboz 45"/>
          <p:cNvSpPr txBox="1"/>
          <p:nvPr/>
        </p:nvSpPr>
        <p:spPr>
          <a:xfrm>
            <a:off x="6492341" y="57409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782901" y="1419255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  <p:sp>
        <p:nvSpPr>
          <p:cNvPr id="28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49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2d915d5541_7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2d915d5541_7_2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2d915d5541_7_2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2d915d5541_7_2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2d915d5541_7_2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2d915d5541_7_2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2d915d5541_7_2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2d915d5541_7_2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  <p:sp>
        <p:nvSpPr>
          <p:cNvPr id="28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20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22d915d5541_7_32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2d915d5541_7_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2d915d5541_7_3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2d915d5541_7_3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2d915d5541_7_3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2d915d5541_7_3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2d915d5541_7_3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2d915d5541_7_3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2d915d5541_7_3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2d915d5541_7_3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2d915d5541_7_3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2d915d5541_7_3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2d915d5541_7_32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502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472" y="65029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012" y="65029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012" y="394372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3345" y="394372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3345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472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957" y="308435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2d915d5541_7_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2d915d5541_7_3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  <p:sp>
        <p:nvSpPr>
          <p:cNvPr id="36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05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22d915d5541_7_37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2d915d5541_7_3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2d915d5541_7_3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2d915d5541_7_3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2d915d5541_7_3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2d915d5541_7_3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2d915d5541_7_3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2d915d5541_7_3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2d915d5541_7_3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2d915d5541_7_3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2d915d5541_7_3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2d915d5541_7_3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2d915d5541_7_37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2d915d5541_7_3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2d915d5541_7_3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2868" y="65029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2d915d5541_7_3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3343" y="39437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2d915d5541_7_3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2d915d5541_7_3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7518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502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472" y="65029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012" y="394372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3345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957" y="308435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55" name="Kép 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  <p:sp>
        <p:nvSpPr>
          <p:cNvPr id="36" name="Google Shape;63;g22d915d5541_1_17"/>
          <p:cNvSpPr txBox="1"/>
          <p:nvPr/>
        </p:nvSpPr>
        <p:spPr>
          <a:xfrm>
            <a:off x="95943" y="5093854"/>
            <a:ext cx="2582100" cy="126184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Challenge: </a:t>
            </a:r>
            <a:endParaRPr lang="hu-HU" sz="2000" b="1" dirty="0" smtClean="0"/>
          </a:p>
          <a:p>
            <a:pPr lvl="0">
              <a:buSzPts val="2000"/>
            </a:pPr>
            <a:r>
              <a:rPr lang="en-US" dirty="0" smtClean="0"/>
              <a:t>Follow </a:t>
            </a:r>
            <a:r>
              <a:rPr lang="en-US" dirty="0"/>
              <a:t>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2000"/>
            </a:pPr>
            <a:r>
              <a:rPr lang="en-US" dirty="0" smtClean="0"/>
              <a:t>Read </a:t>
            </a:r>
            <a:r>
              <a:rPr lang="en-US" dirty="0"/>
              <a:t>the story and help Alice get through the map in the right order!</a:t>
            </a:r>
            <a:endParaRPr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8310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686</Words>
  <Application>Microsoft Office PowerPoint</Application>
  <PresentationFormat>Egyéni</PresentationFormat>
  <Paragraphs>146</Paragraphs>
  <Slides>30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3" baseType="lpstr">
      <vt:lpstr>Arial</vt:lpstr>
      <vt:lpstr>Montserrat</vt:lpstr>
      <vt:lpstr>Simple Light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Szandavári-Csurgó Cintia</dc:creator>
  <cp:lastModifiedBy>Szandavári-Csurgó Cintia</cp:lastModifiedBy>
  <cp:revision>47</cp:revision>
  <dcterms:modified xsi:type="dcterms:W3CDTF">2023-05-19T13:20:43Z</dcterms:modified>
</cp:coreProperties>
</file>