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qIK7aL+7Rw9KHLM3W+nVM9d23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73A892-7EC9-4958-BD1D-9B26C175634A}">
  <a:tblStyle styleId="{8F73A892-7EC9-4958-BD1D-9B26C175634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16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a7bd2cb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a7bd2cb5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3ae49c581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g23ae49c5813_0_8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3ae49c5813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23ae49c5813_0_27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3ae49c58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23ae49c5813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3ae4a77d6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23ae4a77d6f_0_3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3ae4a77d6f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9" name="Google Shape;289;g23ae4a77d6f_0_8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{8F73A892-7EC9-4958-BD1D-9B26C175634A}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a7bd2cb5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a7bd2cb5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a7bd2cb5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a7bd2cb5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a7bd2cb5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a7bd2cb5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a7bd2cb5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a7bd2cb5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a7bd2cb5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a7bd2cb5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1312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a7bd2cb5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3a7bd2cb5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210825" y="33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a7bd2cb5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3020" y="8634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3a7bd2cb5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5400000">
            <a:off x="1335019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4802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5573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5573" y="8634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371" y="14007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7291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600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655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5751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5751" y="2478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73" y="2484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576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386" y="13988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8852" y="14007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8852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2662" y="2484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7927" y="14007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41236" y="14007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2478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30225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22" y="30225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22" y="35582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926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22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926" y="51813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8852" y="5177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2416" y="57241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386" y="57241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281" y="57241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281" y="51858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281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281" y="4097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575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69;g23a7bd2cb57_0_0"/>
          <p:cNvSpPr txBox="1"/>
          <p:nvPr/>
        </p:nvSpPr>
        <p:spPr>
          <a:xfrm>
            <a:off x="1125126" y="5482770"/>
            <a:ext cx="3477900" cy="1477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5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</a:t>
            </a:r>
            <a:r>
              <a:rPr lang="en-GB" sz="1500" dirty="0">
                <a:latin typeface="Arial" panose="020B0604020202020204" pitchFamily="34" charset="0"/>
              </a:rPr>
              <a:t>„Al </a:t>
            </a:r>
            <a:r>
              <a:rPr lang="en-GB" sz="1500" dirty="0" err="1">
                <a:latin typeface="Arial" panose="020B0604020202020204" pitchFamily="34" charset="0"/>
              </a:rPr>
              <a:t>Corro</a:t>
            </a:r>
            <a:r>
              <a:rPr lang="en-GB" sz="1500" dirty="0">
                <a:latin typeface="Arial" panose="020B0604020202020204" pitchFamily="34" charset="0"/>
              </a:rPr>
              <a:t> de la </a:t>
            </a:r>
            <a:r>
              <a:rPr lang="en-GB" sz="1500" dirty="0" err="1" smtClean="0">
                <a:latin typeface="Arial" panose="020B0604020202020204" pitchFamily="34" charset="0"/>
              </a:rPr>
              <a:t>Patata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g23ae49c5813_0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ae49c5813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ae49c5813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ae49c5813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ae49c5813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ae49c5813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ae49c5813_0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ae49c5813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ae49c5813_0_8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ae49c5813_0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ae49c5813_0_8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ae49c5813_0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3020" y="8634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ae49c5813_0_8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335019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ae49c5813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77883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ae49c5813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5739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ae49c5813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ae49c5813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1281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ae49c5813_0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2373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ae49c5813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53991" y="14011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ae49c5813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3128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ae49c5813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12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3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5573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3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5573" y="8634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371" y="14007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7291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4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600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4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5751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4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73" y="2484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4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576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4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8852" y="14007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8852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2662" y="2484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5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41236" y="14007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5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1398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5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5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2478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5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83346" y="30225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5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22" y="30225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5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22" y="35582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5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926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5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22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6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926" y="51813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6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8852" y="5177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6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2416" y="57241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6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386" y="57241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6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281" y="57241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6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281" y="51858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6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575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32;g23a7bd2cb5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0825" y="333598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69;g23a7bd2cb57_0_0"/>
          <p:cNvSpPr txBox="1"/>
          <p:nvPr/>
        </p:nvSpPr>
        <p:spPr>
          <a:xfrm>
            <a:off x="1125126" y="5482770"/>
            <a:ext cx="3477900" cy="1477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5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</a:t>
            </a:r>
            <a:r>
              <a:rPr lang="en-GB" sz="1500" dirty="0">
                <a:latin typeface="Arial" panose="020B0604020202020204" pitchFamily="34" charset="0"/>
              </a:rPr>
              <a:t>„Al </a:t>
            </a:r>
            <a:r>
              <a:rPr lang="en-GB" sz="1500" dirty="0" err="1">
                <a:latin typeface="Arial" panose="020B0604020202020204" pitchFamily="34" charset="0"/>
              </a:rPr>
              <a:t>Corro</a:t>
            </a:r>
            <a:r>
              <a:rPr lang="en-GB" sz="1500" dirty="0">
                <a:latin typeface="Arial" panose="020B0604020202020204" pitchFamily="34" charset="0"/>
              </a:rPr>
              <a:t> de la </a:t>
            </a:r>
            <a:r>
              <a:rPr lang="en-GB" sz="1500" dirty="0" err="1" smtClean="0">
                <a:latin typeface="Arial" panose="020B0604020202020204" pitchFamily="34" charset="0"/>
              </a:rPr>
              <a:t>Patata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g23ae49c5813_0_2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ae49c5813_0_27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ae49c5813_0_2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ae49c5813_0_27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ae49c5813_0_27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ae49c5813_0_27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ae49c5813_0_27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ae49c5813_0_27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ae49c5813_0_27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ae49c5813_0_274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ae49c5813_0_2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46092" y="572043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ae49c5813_0_27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30395" y="57351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ae49c5813_0_274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3442119" y="560916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23ae49c5813_0_274"/>
          <p:cNvSpPr txBox="1"/>
          <p:nvPr/>
        </p:nvSpPr>
        <p:spPr>
          <a:xfrm>
            <a:off x="1236536" y="5763032"/>
            <a:ext cx="984900" cy="3808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sym typeface="Roboto"/>
              </a:rPr>
              <a:t>START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43" name="Google Shape;143;g23ae49c5813_0_2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46092" y="51826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ae49c5813_0_27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46092" y="4642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ae49c5813_0_27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30106" y="4642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ae49c5813_0_27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0290" y="4642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ae49c5813_0_27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51980" y="40982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ae49c5813_0_27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30106" y="40982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ae49c5813_0_27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0290" y="41023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ae49c5813_0_27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46664" y="35602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ae49c5813_0_27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0290" y="3559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ae49c5813_0_27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3477" y="35602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ae49c5813_0_27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51980" y="30221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ae49c5813_0_27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75118" y="30173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ae49c5813_0_27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3482" y="30173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ae49c5813_0_27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5073" y="30221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ae49c5813_0_2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4982" y="24816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ae49c5813_0_2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5118" y="24816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ae49c5813_0_2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3482" y="24816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ae49c5813_0_2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5073" y="248375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ae49c5813_0_2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1980" y="24816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ae49c5813_0_2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4982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ae49c5813_0_2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5118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ae49c5813_0_2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3482" y="19410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ae49c5813_0_2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5073" y="19398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ae49c5813_0_2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980" y="1940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51980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60399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76666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7787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1937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4982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5118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3482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1069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ae49c5813_0_2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500" y="1401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ae49c5813_0_27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12948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141;p3"/>
          <p:cNvSpPr txBox="1"/>
          <p:nvPr/>
        </p:nvSpPr>
        <p:spPr>
          <a:xfrm>
            <a:off x="7994655" y="2254662"/>
            <a:ext cx="1791502" cy="309311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of „Al </a:t>
            </a:r>
            <a:r>
              <a:rPr lang="en-GB" sz="1500" dirty="0" err="1">
                <a:latin typeface="Arial" panose="020B0604020202020204" pitchFamily="34" charset="0"/>
              </a:rPr>
              <a:t>Corro</a:t>
            </a:r>
            <a:r>
              <a:rPr lang="en-GB" sz="1500" dirty="0">
                <a:latin typeface="Arial" panose="020B0604020202020204" pitchFamily="34" charset="0"/>
              </a:rPr>
              <a:t> de la </a:t>
            </a:r>
            <a:r>
              <a:rPr lang="en-GB" sz="1500" dirty="0" err="1">
                <a:latin typeface="Arial" panose="020B0604020202020204" pitchFamily="34" charset="0"/>
              </a:rPr>
              <a:t>Patata</a:t>
            </a:r>
            <a:r>
              <a:rPr lang="hu-HU" sz="1500" dirty="0">
                <a:latin typeface="Arial" panose="020B0604020202020204" pitchFamily="34" charset="0"/>
              </a:rPr>
              <a:t>”!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hu-HU" sz="1500" dirty="0">
              <a:latin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</a:rPr>
              <a:t>Use these cards to complete the task!</a:t>
            </a:r>
            <a:endParaRPr lang="en-GB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g23ae49c5813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ae49c5813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ae49c581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ae49c581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ae49c581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3ae49c5813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ae49c581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ae49c5813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49965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9965" y="8597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49965" y="14008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ae49c581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8921" y="13973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1974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2965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ae49c581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4695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4695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2965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ae49c581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4695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1398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4288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4288" y="14008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4288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4186" y="30203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ae49c581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684288" y="30203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35587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4096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4186" y="51802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3ae49c581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2965" y="51802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2965" y="5718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ae49c581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7553" y="5718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26425" y="5718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23ae49c5813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425" y="51805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3ae49c581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3020" y="8634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3ae49c5813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335019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12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06;g23ae49c5813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5739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08;g23ae49c5813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1281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10;g23ae49c5813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58016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111;g23ae49c5813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3128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2;g23a7bd2cb5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0825" y="33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07;g23ae49c5813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04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2965" y="24767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105;g23ae49c5813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77883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9;g23a7bd2cb57_0_0"/>
          <p:cNvSpPr txBox="1"/>
          <p:nvPr/>
        </p:nvSpPr>
        <p:spPr>
          <a:xfrm>
            <a:off x="1120079" y="5372478"/>
            <a:ext cx="3477900" cy="193895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5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</a:t>
            </a:r>
            <a:r>
              <a:rPr lang="en-GB" sz="1500" dirty="0">
                <a:latin typeface="Arial" panose="020B0604020202020204" pitchFamily="34" charset="0"/>
              </a:rPr>
              <a:t>„Al </a:t>
            </a:r>
            <a:r>
              <a:rPr lang="en-GB" sz="1500" dirty="0" err="1">
                <a:latin typeface="Arial" panose="020B0604020202020204" pitchFamily="34" charset="0"/>
              </a:rPr>
              <a:t>Corro</a:t>
            </a:r>
            <a:r>
              <a:rPr lang="en-GB" sz="1500" dirty="0">
                <a:latin typeface="Arial" panose="020B0604020202020204" pitchFamily="34" charset="0"/>
              </a:rPr>
              <a:t> de la </a:t>
            </a:r>
            <a:r>
              <a:rPr lang="en-GB" sz="1500" dirty="0" err="1" smtClean="0">
                <a:latin typeface="Arial" panose="020B0604020202020204" pitchFamily="34" charset="0"/>
              </a:rPr>
              <a:t>Patata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</a:t>
            </a:r>
            <a:r>
              <a:rPr lang="en-GB" sz="1500" dirty="0" smtClean="0">
                <a:latin typeface="Arial" panose="020B0604020202020204" pitchFamily="34" charset="0"/>
              </a:rPr>
              <a:t>place</a:t>
            </a:r>
            <a:r>
              <a:rPr lang="hu-HU" sz="1500" dirty="0" smtClean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g23ae4a77d6f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3ae4a77d6f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ae4a77d6f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3ae4a77d6f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ae4a77d6f_0_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ae4a77d6f_0_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ae4a77d6f_0_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3ae4a77d6f_0_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3ae4a77d6f_0_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3ae4a77d6f_0_3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3ae4a77d6f_0_3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3ae4a77d6f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9965" y="33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3ae4a77d6f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74419" y="33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3ae4a77d6f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5741" y="248352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ae4a77d6f_0_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79415" y="13977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ae4a77d6f_0_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4695" y="139368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ae4a77d6f_0_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0865" y="19379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ae4a77d6f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75716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ae4a77d6f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75716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ae4a77d6f_0_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84288" y="302117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3ae4a77d6f_0_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4186" y="3020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3ae4a77d6f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2965" y="57215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3ae4a77d6f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4186" y="35640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3ae4a77d6f_0_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6425" y="57212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3ae4a77d6f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4695" y="57212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3ae4a77d6f_0_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6469" y="41023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3ae4a77d6f_0_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26433" y="46398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3ae4a77d6f_0_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12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196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9965" y="8597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97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49965" y="14008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98;g23ae49c581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8921" y="13973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99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1974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05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29;g23ae49c581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3020" y="8634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30;g23ae49c5813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335019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106;g23ae49c5813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5739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2;g23a7bd2cb5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0825" y="33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21;g23ae49c581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2965" y="51802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225;g23ae49c5813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425" y="51805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28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18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4096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19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20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4186" y="51802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13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4288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203;g23ae49c581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4695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06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4695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210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1398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110;g23ae49c5813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58016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04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2965" y="2476706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69;g23a7bd2cb57_0_0"/>
          <p:cNvSpPr txBox="1"/>
          <p:nvPr/>
        </p:nvSpPr>
        <p:spPr>
          <a:xfrm>
            <a:off x="1120079" y="5372478"/>
            <a:ext cx="3477900" cy="193895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5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</a:t>
            </a:r>
            <a:r>
              <a:rPr lang="en-GB" sz="1500" dirty="0">
                <a:latin typeface="Arial" panose="020B0604020202020204" pitchFamily="34" charset="0"/>
              </a:rPr>
              <a:t>„Al </a:t>
            </a:r>
            <a:r>
              <a:rPr lang="en-GB" sz="1500" dirty="0" err="1">
                <a:latin typeface="Arial" panose="020B0604020202020204" pitchFamily="34" charset="0"/>
              </a:rPr>
              <a:t>Corro</a:t>
            </a:r>
            <a:r>
              <a:rPr lang="en-GB" sz="1500" dirty="0">
                <a:latin typeface="Arial" panose="020B0604020202020204" pitchFamily="34" charset="0"/>
              </a:rPr>
              <a:t> de la </a:t>
            </a:r>
            <a:r>
              <a:rPr lang="en-GB" sz="1500" dirty="0" err="1" smtClean="0">
                <a:latin typeface="Arial" panose="020B0604020202020204" pitchFamily="34" charset="0"/>
              </a:rPr>
              <a:t>Patata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</a:t>
            </a:r>
            <a:r>
              <a:rPr lang="en-GB" sz="1500" dirty="0" smtClean="0">
                <a:latin typeface="Arial" panose="020B0604020202020204" pitchFamily="34" charset="0"/>
              </a:rPr>
              <a:t>place</a:t>
            </a:r>
            <a:r>
              <a:rPr lang="hu-HU" sz="1500" dirty="0" smtClean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g23ae4a77d6f_0_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3ae4a77d6f_0_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3ae4a77d6f_0_8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3ae4a77d6f_0_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3ae4a77d6f_0_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ae4a77d6f_0_8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3ae4a77d6f_0_8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ae4a77d6f_0_8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3ae4a77d6f_0_8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3ae4a77d6f_0_8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3ae4a77d6f_0_8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3ae4a77d6f_0_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2031" y="194161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3ae4a77d6f_0_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0865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3ae4a77d6f_0_8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0865" y="14008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3ae4a77d6f_0_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12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95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49965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96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9965" y="8597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97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49965" y="14008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29;g23ae49c581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3020" y="8634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30;g23ae49c5813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335019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2;g23a7bd2cb5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0825" y="33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98;g23ae49c581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8921" y="13973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199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1974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06;g23ae49c5813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5739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07;g23ae49c5813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24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26425" y="5718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25;g23ae49c5813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425" y="51805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28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3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108;g23ae49c5813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1281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11;g23ae49c5813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31281" y="4104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221;g23ae49c581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2965" y="51802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22;g23ae49c581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2965" y="5718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223;g23ae49c581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7553" y="5718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218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4096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19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4640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220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4186" y="51802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66;g23ae4a77d6f_0_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4186" y="3020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217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35587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63;g23ae4a77d6f_0_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75716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265;g23ae4a77d6f_0_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84288" y="302117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213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4288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262;g23ae4a77d6f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75716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210;g23ae49c581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4186" y="1398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110;g23ae49c5813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58016" y="1395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259;g23ae4a77d6f_0_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4695" y="139368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203;g23ae49c581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4695" y="24823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204;g23ae49c581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2965" y="24767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206;g23ae49c581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4695" y="19380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105;g23ae49c5813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77883" y="33359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368;g23aeb45497c_0_473"/>
          <p:cNvSpPr txBox="1"/>
          <p:nvPr/>
        </p:nvSpPr>
        <p:spPr>
          <a:xfrm>
            <a:off x="2262868" y="4996010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69;g23a7bd2cb57_0_0"/>
          <p:cNvSpPr txBox="1"/>
          <p:nvPr/>
        </p:nvSpPr>
        <p:spPr>
          <a:xfrm>
            <a:off x="1125126" y="5482770"/>
            <a:ext cx="3477900" cy="1477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5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us the </a:t>
            </a:r>
            <a:r>
              <a:rPr lang="en-GB" sz="1500" dirty="0">
                <a:latin typeface="Arial" panose="020B0604020202020204" pitchFamily="34" charset="0"/>
              </a:rPr>
              <a:t>„Al </a:t>
            </a:r>
            <a:r>
              <a:rPr lang="en-GB" sz="1500" dirty="0" err="1">
                <a:latin typeface="Arial" panose="020B0604020202020204" pitchFamily="34" charset="0"/>
              </a:rPr>
              <a:t>Corro</a:t>
            </a:r>
            <a:r>
              <a:rPr lang="en-GB" sz="1500" dirty="0">
                <a:latin typeface="Arial" panose="020B0604020202020204" pitchFamily="34" charset="0"/>
              </a:rPr>
              <a:t> de la </a:t>
            </a:r>
            <a:r>
              <a:rPr lang="en-GB" sz="1500" dirty="0" err="1" smtClean="0">
                <a:latin typeface="Arial" panose="020B0604020202020204" pitchFamily="34" charset="0"/>
              </a:rPr>
              <a:t>Patata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6100</TotalTime>
  <Words>242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Roboto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15</cp:revision>
  <dcterms:modified xsi:type="dcterms:W3CDTF">2023-06-20T12:22:34Z</dcterms:modified>
</cp:coreProperties>
</file>