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1813" cy="7559675"/>
  <p:notesSz cx="6858000" cy="9945688"/>
  <p:embeddedFontLst>
    <p:embeddedFont>
      <p:font typeface="Robot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qIK7aL+7Rw9KHLM3W+nVM9d23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F73A892-7EC9-4958-BD1D-9B26C175634A}">
  <a:tblStyle styleId="{8F73A892-7EC9-4958-BD1D-9B26C175634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9" d="100"/>
          <a:sy n="89" d="100"/>
        </p:scale>
        <p:origin x="16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3a7bd2cb5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g23a7bd2cb57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3ae49c5813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Google Shape;72;g23ae49c5813_0_8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3ae49c5813_0_2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g23ae49c5813_0_27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3ae49c581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g23ae49c5813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3ae4a77d6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g23ae4a77d6f_0_3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23ae4a77d6f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9" name="Google Shape;289;g23ae4a77d6f_0_8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0"/>
          <p:cNvGrpSpPr/>
          <p:nvPr/>
        </p:nvGrpSpPr>
        <p:grpSpPr>
          <a:xfrm rot="5400000">
            <a:off x="146974" y="4945029"/>
            <a:ext cx="783537" cy="475397"/>
            <a:chOff x="0" y="7190319"/>
            <a:chExt cx="737118" cy="488773"/>
          </a:xfrm>
        </p:grpSpPr>
        <p:sp>
          <p:nvSpPr>
            <p:cNvPr id="9" name="Google Shape;9;p10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0"/>
          <p:cNvGrpSpPr/>
          <p:nvPr/>
        </p:nvGrpSpPr>
        <p:grpSpPr>
          <a:xfrm rot="5400000">
            <a:off x="-255813" y="6272547"/>
            <a:ext cx="1578487" cy="486022"/>
            <a:chOff x="31059" y="9509"/>
            <a:chExt cx="1484973" cy="429208"/>
          </a:xfrm>
        </p:grpSpPr>
        <p:sp>
          <p:nvSpPr>
            <p:cNvPr id="12" name="Google Shape;12;p10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0"/>
          <p:cNvGraphicFramePr/>
          <p:nvPr/>
        </p:nvGraphicFramePr>
        <p:xfrm>
          <a:off x="1143070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{8F73A892-7EC9-4958-BD1D-9B26C175634A}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8"/>
            <a:ext cx="540001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/>
        </p:nvSpPr>
        <p:spPr>
          <a:xfrm>
            <a:off x="1193747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g23a7bd2cb5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23a7bd2cb57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23a7bd2cb57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23a7bd2cb5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23a7bd2cb57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23a7bd2cb57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3a7bd2cb57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3a7bd2cb57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3a7bd2cb5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3a7bd2cb5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13129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g23a7bd2cb5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g23a7bd2cb5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210825" y="3335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g23a7bd2cb5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3020" y="8634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g23a7bd2cb5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 rot="5400000">
            <a:off x="1335019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4802" y="3335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5573" y="3335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5573" y="8634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371" y="14007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7291" y="1398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0600" y="1398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8655" y="1398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5751" y="19417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5751" y="24789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2373" y="24845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2576" y="19380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386" y="13988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78852" y="14007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78852" y="19380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2662" y="24845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7927" y="14007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41236" y="14007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83346" y="1398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83346" y="19380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83346" y="24789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83346" y="30225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22" y="30225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22" y="35582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926" y="41045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22" y="46402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926" y="51813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78852" y="51775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2416" y="57241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386" y="57241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1281" y="57241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1281" y="51858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1281" y="46402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1281" y="409718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5751" y="4104558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69;g23a7bd2cb57_0_0"/>
          <p:cNvSpPr txBox="1"/>
          <p:nvPr/>
        </p:nvSpPr>
        <p:spPr>
          <a:xfrm>
            <a:off x="1125126" y="5482770"/>
            <a:ext cx="3477900" cy="1477287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15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car's job is to play us the </a:t>
            </a:r>
            <a:r>
              <a:rPr lang="en-GB" sz="1500" dirty="0">
                <a:latin typeface="Arial" panose="020B0604020202020204" pitchFamily="34" charset="0"/>
              </a:rPr>
              <a:t>„Al </a:t>
            </a:r>
            <a:r>
              <a:rPr lang="en-GB" sz="1500" dirty="0" err="1">
                <a:latin typeface="Arial" panose="020B0604020202020204" pitchFamily="34" charset="0"/>
              </a:rPr>
              <a:t>Corro</a:t>
            </a:r>
            <a:r>
              <a:rPr lang="en-GB" sz="1500" dirty="0">
                <a:latin typeface="Arial" panose="020B0604020202020204" pitchFamily="34" charset="0"/>
              </a:rPr>
              <a:t> de la </a:t>
            </a:r>
            <a:r>
              <a:rPr lang="en-GB" sz="1500" dirty="0" err="1" smtClean="0">
                <a:latin typeface="Arial" panose="020B0604020202020204" pitchFamily="34" charset="0"/>
              </a:rPr>
              <a:t>Patata</a:t>
            </a:r>
            <a:r>
              <a:rPr lang="hu-HU" sz="1500" dirty="0" smtClean="0">
                <a:latin typeface="Arial" panose="020B0604020202020204" pitchFamily="34" charset="0"/>
              </a:rPr>
              <a:t>”!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g23ae49c5813_0_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3ae49c5813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3ae49c5813_0_8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3ae49c5813_0_8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3ae49c5813_0_8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3ae49c5813_0_8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3ae49c5813_0_8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3ae49c5813_0_8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3ae49c5813_0_8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3ae49c5813_0_8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3ae49c5813_0_87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3ae49c5813_0_8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3020" y="8634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3ae49c5813_0_87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 rot="5400000">
            <a:off x="1335019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3ae49c5813_0_8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77883" y="3335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3ae49c5813_0_8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5739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3ae49c5813_0_8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2031" y="24823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3ae49c5813_0_8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1281" y="46402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3ae49c5813_0_8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2373" y="1398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3ae49c5813_0_8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53991" y="140111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3ae49c5813_0_8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231281" y="41045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3ae49c5813_0_8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129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3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5573" y="3335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3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5573" y="8634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3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371" y="14007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39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7291" y="1398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40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0600" y="1398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42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5751" y="19417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44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2373" y="24845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4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2576" y="19380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4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78852" y="14007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4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78852" y="19380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49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2662" y="24845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5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41236" y="140071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52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83346" y="139866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53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83346" y="19380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54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83346" y="24789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5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83346" y="30225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5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22" y="302259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5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22" y="35582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5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926" y="41045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59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22" y="46402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60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926" y="51813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6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78852" y="51775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62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2416" y="57241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63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6386" y="57241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64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1281" y="572412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6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1281" y="518586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6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5751" y="41045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32;g23a7bd2cb5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10825" y="333598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69;g23a7bd2cb57_0_0"/>
          <p:cNvSpPr txBox="1"/>
          <p:nvPr/>
        </p:nvSpPr>
        <p:spPr>
          <a:xfrm>
            <a:off x="1125126" y="5482770"/>
            <a:ext cx="3477900" cy="1477287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15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car's job is to play us the </a:t>
            </a:r>
            <a:r>
              <a:rPr lang="en-GB" sz="1500" dirty="0">
                <a:latin typeface="Arial" panose="020B0604020202020204" pitchFamily="34" charset="0"/>
              </a:rPr>
              <a:t>„Al </a:t>
            </a:r>
            <a:r>
              <a:rPr lang="en-GB" sz="1500" dirty="0" err="1">
                <a:latin typeface="Arial" panose="020B0604020202020204" pitchFamily="34" charset="0"/>
              </a:rPr>
              <a:t>Corro</a:t>
            </a:r>
            <a:r>
              <a:rPr lang="en-GB" sz="1500" dirty="0">
                <a:latin typeface="Arial" panose="020B0604020202020204" pitchFamily="34" charset="0"/>
              </a:rPr>
              <a:t> de la </a:t>
            </a:r>
            <a:r>
              <a:rPr lang="en-GB" sz="1500" dirty="0" err="1" smtClean="0">
                <a:latin typeface="Arial" panose="020B0604020202020204" pitchFamily="34" charset="0"/>
              </a:rPr>
              <a:t>Patata</a:t>
            </a:r>
            <a:r>
              <a:rPr lang="hu-HU" sz="1500" dirty="0" smtClean="0">
                <a:latin typeface="Arial" panose="020B0604020202020204" pitchFamily="34" charset="0"/>
              </a:rPr>
              <a:t>”!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g23ae49c5813_0_2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3ae49c5813_0_27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3ae49c5813_0_27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3ae49c5813_0_2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3ae49c5813_0_27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3ae49c5813_0_27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3ae49c5813_0_27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3ae49c5813_0_27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3ae49c5813_0_27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3ae49c5813_0_27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3ae49c5813_0_274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3ae49c5813_0_27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46092" y="572043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3ae49c5813_0_27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930395" y="573517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3ae49c5813_0_274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3442119" y="5609167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g23ae49c5813_0_274"/>
          <p:cNvSpPr txBox="1"/>
          <p:nvPr/>
        </p:nvSpPr>
        <p:spPr>
          <a:xfrm>
            <a:off x="1236536" y="5763032"/>
            <a:ext cx="984900" cy="3808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lnSpc>
                <a:spcPct val="12545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sym typeface="Roboto"/>
              </a:rPr>
              <a:t>START</a:t>
            </a:r>
            <a:endParaRPr dirty="0">
              <a:solidFill>
                <a:schemeClr val="dk1"/>
              </a:solidFill>
            </a:endParaRPr>
          </a:p>
        </p:txBody>
      </p:sp>
      <p:pic>
        <p:nvPicPr>
          <p:cNvPr id="143" name="Google Shape;143;g23ae49c5813_0_2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46092" y="51826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ae49c5813_0_27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346092" y="46421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3ae49c5813_0_27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30106" y="46421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ae49c5813_0_27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0290" y="46421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ae49c5813_0_27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351980" y="40982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3ae49c5813_0_27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30106" y="40982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3ae49c5813_0_27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0290" y="410234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3ae49c5813_0_27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46664" y="35602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3ae49c5813_0_27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500290" y="35598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3ae49c5813_0_27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3477" y="35602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3ae49c5813_0_27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351980" y="30221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3ae49c5813_0_27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075118" y="301737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3ae49c5813_0_27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3482" y="301737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3ae49c5813_0_27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25073" y="30221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3ae49c5813_0_27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4982" y="248168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3ae49c5813_0_27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75118" y="248168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3ae49c5813_0_27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3482" y="248168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3ae49c5813_0_27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5073" y="248375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3ae49c5813_0_27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51980" y="248168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3ae49c5813_0_27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4982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3ae49c5813_0_27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5118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3ae49c5813_0_27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3482" y="19410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23ae49c5813_0_27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5073" y="19398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3ae49c5813_0_27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1980" y="19407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3ae49c5813_0_2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51980" y="14016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3ae49c5813_0_2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60399" y="14016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23ae49c5813_0_2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76666" y="14016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3ae49c5813_0_2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07787" y="14016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3ae49c5813_0_2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31937" y="14016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3ae49c5813_0_2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4982" y="14016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3ae49c5813_0_2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5118" y="14016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3ae49c5813_0_2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03482" y="14016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3ae49c5813_0_2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1069" y="14016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3ae49c5813_0_27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3500" y="14016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23ae49c5813_0_27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12948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141;p3"/>
          <p:cNvSpPr txBox="1"/>
          <p:nvPr/>
        </p:nvSpPr>
        <p:spPr>
          <a:xfrm>
            <a:off x="7994655" y="2254662"/>
            <a:ext cx="1791502" cy="309311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GB" sz="1500" b="1" dirty="0">
                <a:latin typeface="Arial" panose="020B0604020202020204" pitchFamily="34" charset="0"/>
              </a:rPr>
              <a:t>Challenge:</a:t>
            </a:r>
            <a:endParaRPr lang="en-GB" sz="1500" b="1" dirty="0"/>
          </a:p>
          <a:p>
            <a:r>
              <a:rPr lang="en-GB" sz="1500" dirty="0">
                <a:latin typeface="Arial" panose="020B0604020202020204" pitchFamily="34" charset="0"/>
              </a:rPr>
              <a:t>The car's job is to play us the song of „Al </a:t>
            </a:r>
            <a:r>
              <a:rPr lang="en-GB" sz="1500" dirty="0" err="1">
                <a:latin typeface="Arial" panose="020B0604020202020204" pitchFamily="34" charset="0"/>
              </a:rPr>
              <a:t>Corro</a:t>
            </a:r>
            <a:r>
              <a:rPr lang="en-GB" sz="1500" dirty="0">
                <a:latin typeface="Arial" panose="020B0604020202020204" pitchFamily="34" charset="0"/>
              </a:rPr>
              <a:t> de la </a:t>
            </a:r>
            <a:r>
              <a:rPr lang="en-GB" sz="1500" dirty="0" err="1">
                <a:latin typeface="Arial" panose="020B0604020202020204" pitchFamily="34" charset="0"/>
              </a:rPr>
              <a:t>Patata</a:t>
            </a:r>
            <a:r>
              <a:rPr lang="hu-HU" sz="1500" dirty="0">
                <a:latin typeface="Arial" panose="020B0604020202020204" pitchFamily="34" charset="0"/>
              </a:rPr>
              <a:t>”!</a:t>
            </a:r>
          </a:p>
          <a:p>
            <a:r>
              <a:rPr lang="en-GB" sz="1500" dirty="0" smtClean="0">
                <a:latin typeface="Arial" panose="020B0604020202020204" pitchFamily="34" charset="0"/>
              </a:rPr>
              <a:t>To </a:t>
            </a:r>
            <a:r>
              <a:rPr lang="en-GB" sz="1500" dirty="0"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hu-HU" sz="1500" dirty="0">
              <a:latin typeface="Arial" panose="020B0604020202020204" pitchFamily="34" charset="0"/>
            </a:endParaRPr>
          </a:p>
          <a:p>
            <a:r>
              <a:rPr lang="en-GB" sz="1500" dirty="0">
                <a:latin typeface="Arial" panose="020B0604020202020204" pitchFamily="34" charset="0"/>
              </a:rPr>
              <a:t>Use these cards to complete the task!</a:t>
            </a:r>
            <a:endParaRPr lang="en-GB" sz="1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g23ae49c5813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3ae49c5813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3ae49c581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3ae49c581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3ae49c581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23ae49c581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3ae49c5813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23ae49c5813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3ae49c5813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3ae49c5813_0_0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23ae49c581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49965" y="3335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49965" y="8597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3ae49c581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49965" y="140082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3ae49c581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98921" y="13973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81974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2965" y="19380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3ae49c581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4695" y="24823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3ae49c581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2031" y="19380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3ae49c581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4695" y="19380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3ae49c581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82965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3ae49c581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04695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4186" y="1398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3ae49c581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84288" y="19380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84288" y="140082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84288" y="24823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3ae49c581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534186" y="30203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3ae49c5813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684288" y="302031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4186" y="355877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4186" y="40969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4186" y="46402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23ae49c581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534186" y="51802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23ae49c5813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2965" y="51802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3ae49c581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2965" y="57189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23ae49c581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07553" y="57189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3ae49c581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26425" y="57189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g23ae49c5813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425" y="51805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3ae49c581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2031" y="41045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23ae49c5813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3020" y="8634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23ae49c5813_0_0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 rot="5400000">
            <a:off x="1335019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23ae49c581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129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106;g23ae49c5813_0_8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5739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108;g23ae49c5813_0_8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1281" y="46402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110;g23ae49c5813_0_8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58016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111;g23ae49c5813_0_8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231281" y="41045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32;g23a7bd2cb5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10825" y="3335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107;g23ae49c5813_0_8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2031" y="24823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204;g23ae49c581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2965" y="24767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105;g23ae49c5813_0_8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77883" y="33359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9;g23a7bd2cb57_0_0"/>
          <p:cNvSpPr txBox="1"/>
          <p:nvPr/>
        </p:nvSpPr>
        <p:spPr>
          <a:xfrm>
            <a:off x="1120079" y="5372478"/>
            <a:ext cx="3477900" cy="1938952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15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car's job is to play us the </a:t>
            </a:r>
            <a:r>
              <a:rPr lang="en-GB" sz="1500" dirty="0">
                <a:latin typeface="Arial" panose="020B0604020202020204" pitchFamily="34" charset="0"/>
              </a:rPr>
              <a:t>„Al </a:t>
            </a:r>
            <a:r>
              <a:rPr lang="en-GB" sz="1500" dirty="0" err="1">
                <a:latin typeface="Arial" panose="020B0604020202020204" pitchFamily="34" charset="0"/>
              </a:rPr>
              <a:t>Corro</a:t>
            </a:r>
            <a:r>
              <a:rPr lang="en-GB" sz="1500" dirty="0">
                <a:latin typeface="Arial" panose="020B0604020202020204" pitchFamily="34" charset="0"/>
              </a:rPr>
              <a:t> de la </a:t>
            </a:r>
            <a:r>
              <a:rPr lang="en-GB" sz="1500" dirty="0" err="1" smtClean="0">
                <a:latin typeface="Arial" panose="020B0604020202020204" pitchFamily="34" charset="0"/>
              </a:rPr>
              <a:t>Patata</a:t>
            </a:r>
            <a:r>
              <a:rPr lang="hu-HU" sz="1500" dirty="0" smtClean="0">
                <a:latin typeface="Arial" panose="020B0604020202020204" pitchFamily="34" charset="0"/>
              </a:rPr>
              <a:t>”!</a:t>
            </a:r>
          </a:p>
          <a:p>
            <a:r>
              <a:rPr lang="en-GB" sz="1500" dirty="0">
                <a:latin typeface="Arial" panose="020B0604020202020204" pitchFamily="34" charset="0"/>
              </a:rPr>
              <a:t>Find the cards that are in the wrong </a:t>
            </a:r>
            <a:r>
              <a:rPr lang="en-GB" sz="1500" dirty="0" smtClean="0">
                <a:latin typeface="Arial" panose="020B0604020202020204" pitchFamily="34" charset="0"/>
              </a:rPr>
              <a:t>place</a:t>
            </a:r>
            <a:r>
              <a:rPr lang="hu-HU" sz="1500" dirty="0" smtClean="0">
                <a:latin typeface="Arial" panose="020B0604020202020204" pitchFamily="34" charset="0"/>
              </a:rPr>
              <a:t>!</a:t>
            </a:r>
            <a:endParaRPr lang="en-GB" sz="1500" dirty="0"/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Google Shape;237;g23ae4a77d6f_0_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23ae4a77d6f_0_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23ae4a77d6f_0_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g23ae4a77d6f_0_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23ae4a77d6f_0_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3ae4a77d6f_0_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3ae4a77d6f_0_3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g23ae4a77d6f_0_3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3ae4a77d6f_0_3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23ae4a77d6f_0_3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3ae4a77d6f_0_35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23ae4a77d6f_0_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49965" y="3335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g23ae4a77d6f_0_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74419" y="3335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23ae4a77d6f_0_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5741" y="248352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3ae4a77d6f_0_3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79415" y="13977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3ae4a77d6f_0_3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4695" y="139368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3ae4a77d6f_0_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0865" y="19379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3ae4a77d6f_0_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75716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3ae4a77d6f_0_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75716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3ae4a77d6f_0_3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684288" y="302117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3ae4a77d6f_0_3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534186" y="30207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23ae4a77d6f_0_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2965" y="572156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23ae4a77d6f_0_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34186" y="356403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23ae4a77d6f_0_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6425" y="57212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3ae4a77d6f_0_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4695" y="57212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23ae4a77d6f_0_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6469" y="41023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3ae4a77d6f_0_3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226433" y="46398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23ae4a77d6f_0_3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129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196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49965" y="8597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197;g23ae49c581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49965" y="140082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198;g23ae49c581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98921" y="13973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199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81974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205;g23ae49c581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2031" y="19380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29;g23ae49c5813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3020" y="8634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30;g23ae49c5813_0_0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 rot="5400000">
            <a:off x="1335019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106;g23ae49c5813_0_8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5739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32;g23a7bd2cb5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10825" y="3335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221;g23ae49c5813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2965" y="51802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225;g23ae49c5813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425" y="51805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228;g23ae49c581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2031" y="41045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218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4186" y="40969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219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4186" y="46402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220;g23ae49c581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534186" y="51802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13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84288" y="24823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203;g23ae49c581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4695" y="24823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206;g23ae49c581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4695" y="19380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210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4186" y="1398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110;g23ae49c5813_0_8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58016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204;g23ae49c581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2965" y="2476706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69;g23a7bd2cb57_0_0"/>
          <p:cNvSpPr txBox="1"/>
          <p:nvPr/>
        </p:nvSpPr>
        <p:spPr>
          <a:xfrm>
            <a:off x="1120079" y="5372478"/>
            <a:ext cx="3477900" cy="1938952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15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car's job is to play us the </a:t>
            </a:r>
            <a:r>
              <a:rPr lang="en-GB" sz="1500" dirty="0">
                <a:latin typeface="Arial" panose="020B0604020202020204" pitchFamily="34" charset="0"/>
              </a:rPr>
              <a:t>„Al </a:t>
            </a:r>
            <a:r>
              <a:rPr lang="en-GB" sz="1500" dirty="0" err="1">
                <a:latin typeface="Arial" panose="020B0604020202020204" pitchFamily="34" charset="0"/>
              </a:rPr>
              <a:t>Corro</a:t>
            </a:r>
            <a:r>
              <a:rPr lang="en-GB" sz="1500" dirty="0">
                <a:latin typeface="Arial" panose="020B0604020202020204" pitchFamily="34" charset="0"/>
              </a:rPr>
              <a:t> de la </a:t>
            </a:r>
            <a:r>
              <a:rPr lang="en-GB" sz="1500" dirty="0" err="1" smtClean="0">
                <a:latin typeface="Arial" panose="020B0604020202020204" pitchFamily="34" charset="0"/>
              </a:rPr>
              <a:t>Patata</a:t>
            </a:r>
            <a:r>
              <a:rPr lang="hu-HU" sz="1500" dirty="0" smtClean="0">
                <a:latin typeface="Arial" panose="020B0604020202020204" pitchFamily="34" charset="0"/>
              </a:rPr>
              <a:t>”!</a:t>
            </a:r>
          </a:p>
          <a:p>
            <a:r>
              <a:rPr lang="en-GB" sz="1500" dirty="0">
                <a:latin typeface="Arial" panose="020B0604020202020204" pitchFamily="34" charset="0"/>
              </a:rPr>
              <a:t>Find the cards that are in the wrong </a:t>
            </a:r>
            <a:r>
              <a:rPr lang="en-GB" sz="1500" dirty="0" smtClean="0">
                <a:latin typeface="Arial" panose="020B0604020202020204" pitchFamily="34" charset="0"/>
              </a:rPr>
              <a:t>place</a:t>
            </a:r>
            <a:r>
              <a:rPr lang="hu-HU" sz="1500" dirty="0" smtClean="0">
                <a:latin typeface="Arial" panose="020B0604020202020204" pitchFamily="34" charset="0"/>
              </a:rPr>
              <a:t>!</a:t>
            </a:r>
            <a:endParaRPr lang="en-GB" sz="1500" dirty="0"/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Google Shape;291;g23ae4a77d6f_0_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3ae4a77d6f_0_8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g23ae4a77d6f_0_8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g23ae4a77d6f_0_8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23ae4a77d6f_0_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3ae4a77d6f_0_8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23ae4a77d6f_0_8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3ae4a77d6f_0_8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23ae4a77d6f_0_8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23ae4a77d6f_0_8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23ae4a77d6f_0_89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23ae4a77d6f_0_8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2031" y="194161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23ae4a77d6f_0_8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0865" y="19380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23ae4a77d6f_0_8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0865" y="140082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g23ae4a77d6f_0_8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129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195;g23ae49c581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49965" y="3335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196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49965" y="85975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197;g23ae49c581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49965" y="140082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229;g23ae49c5813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5400000">
            <a:off x="1263020" y="8634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30;g23ae49c5813_0_0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 rot="5400000">
            <a:off x="1335019" y="12054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32;g23a7bd2cb5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10825" y="33359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198;g23ae49c581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98921" y="13973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199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81974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106;g23ae49c5813_0_8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5739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107;g23ae49c5813_0_8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2031" y="24823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224;g23ae49c581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26425" y="57189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225;g23ae49c5813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26425" y="51805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228;g23ae49c581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2031" y="41045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108;g23ae49c5813_0_8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1281" y="46402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111;g23ae49c5813_0_8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231281" y="41045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221;g23ae49c5813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2965" y="51802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222;g23ae49c581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2965" y="57189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223;g23ae49c581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07553" y="57189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218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4186" y="40969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219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4186" y="46402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220;g23ae49c581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534186" y="518023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266;g23ae4a77d6f_0_3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534186" y="30207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217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4186" y="355877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263;g23ae4a77d6f_0_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75716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265;g23ae4a77d6f_0_3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684288" y="302117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213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84288" y="24823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262;g23ae4a77d6f_0_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75716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210;g23ae49c581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4186" y="13986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110;g23ae49c5813_0_8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58016" y="139580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259;g23ae4a77d6f_0_3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4695" y="139368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203;g23ae49c581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4695" y="248232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204;g23ae49c581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2965" y="24767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206;g23ae49c581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4695" y="193800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105;g23ae49c5813_0_8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77883" y="33359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368;g23aeb45497c_0_473"/>
          <p:cNvSpPr txBox="1"/>
          <p:nvPr/>
        </p:nvSpPr>
        <p:spPr>
          <a:xfrm>
            <a:off x="2262868" y="4996010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 dirty="0" err="1">
                <a:solidFill>
                  <a:srgbClr val="FF0000"/>
                </a:solidFill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69;g23a7bd2cb57_0_0"/>
          <p:cNvSpPr txBox="1"/>
          <p:nvPr/>
        </p:nvSpPr>
        <p:spPr>
          <a:xfrm>
            <a:off x="1125126" y="5482770"/>
            <a:ext cx="3477900" cy="1477287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15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car's job is to play us the </a:t>
            </a:r>
            <a:r>
              <a:rPr lang="en-GB" sz="1500" dirty="0">
                <a:latin typeface="Arial" panose="020B0604020202020204" pitchFamily="34" charset="0"/>
              </a:rPr>
              <a:t>„Al </a:t>
            </a:r>
            <a:r>
              <a:rPr lang="en-GB" sz="1500" dirty="0" err="1">
                <a:latin typeface="Arial" panose="020B0604020202020204" pitchFamily="34" charset="0"/>
              </a:rPr>
              <a:t>Corro</a:t>
            </a:r>
            <a:r>
              <a:rPr lang="en-GB" sz="1500" dirty="0">
                <a:latin typeface="Arial" panose="020B0604020202020204" pitchFamily="34" charset="0"/>
              </a:rPr>
              <a:t> de la </a:t>
            </a:r>
            <a:r>
              <a:rPr lang="en-GB" sz="1500" dirty="0" err="1" smtClean="0">
                <a:latin typeface="Arial" panose="020B0604020202020204" pitchFamily="34" charset="0"/>
              </a:rPr>
              <a:t>Patata</a:t>
            </a:r>
            <a:r>
              <a:rPr lang="hu-HU" sz="1500" dirty="0" smtClean="0">
                <a:latin typeface="Arial" panose="020B0604020202020204" pitchFamily="34" charset="0"/>
              </a:rPr>
              <a:t>”!</a:t>
            </a: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1500" b="0" i="0" u="none" strike="noStrike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</a:t>
            </a:r>
            <a:r>
              <a:rPr lang="en-GB" sz="15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complete the challenge, reprogram the sound of the car and the meaning of the cards!</a:t>
            </a:r>
            <a:endParaRPr lang="en-GB" sz="1500" b="0" i="0" u="none" strike="noStrike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6100</TotalTime>
  <Words>242</Words>
  <Application>Microsoft Office PowerPoint</Application>
  <PresentationFormat>Egyéni</PresentationFormat>
  <Paragraphs>23</Paragraphs>
  <Slides>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Arial</vt:lpstr>
      <vt:lpstr>Roboto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15</cp:revision>
  <dcterms:modified xsi:type="dcterms:W3CDTF">2023-06-20T12:22:34Z</dcterms:modified>
</cp:coreProperties>
</file>