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642" r:id="rId3"/>
    <p:sldId id="643" r:id="rId4"/>
    <p:sldId id="644" r:id="rId5"/>
    <p:sldId id="650" r:id="rId6"/>
    <p:sldId id="651" r:id="rId7"/>
    <p:sldId id="652" r:id="rId8"/>
    <p:sldId id="653" r:id="rId9"/>
    <p:sldId id="654" r:id="rId10"/>
    <p:sldId id="655" r:id="rId11"/>
    <p:sldId id="656" r:id="rId12"/>
    <p:sldId id="657" r:id="rId13"/>
    <p:sldId id="658" r:id="rId14"/>
    <p:sldId id="661" r:id="rId15"/>
    <p:sldId id="645" r:id="rId16"/>
    <p:sldId id="648" r:id="rId17"/>
    <p:sldId id="630" r:id="rId18"/>
    <p:sldId id="428" r:id="rId19"/>
    <p:sldId id="646" r:id="rId20"/>
    <p:sldId id="649" r:id="rId21"/>
    <p:sldId id="662" r:id="rId22"/>
    <p:sldId id="659" r:id="rId23"/>
    <p:sldId id="660"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BC626B-06B9-474B-A0E3-EC8A8F3D8A83}" v="155" dt="2023-04-20T09:51:14.44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Stijl, licht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8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cha Tippel" userId="f5dbf1fb-0a35-4b1a-a860-68deaf60aea5" providerId="ADAL" clId="{A5BC626B-06B9-474B-A0E3-EC8A8F3D8A83}"/>
    <pc:docChg chg="undo custSel addSld delSld modSld sldOrd">
      <pc:chgData name="Sacha Tippel" userId="f5dbf1fb-0a35-4b1a-a860-68deaf60aea5" providerId="ADAL" clId="{A5BC626B-06B9-474B-A0E3-EC8A8F3D8A83}" dt="2023-04-20T10:07:04.507" v="1994" actId="1076"/>
      <pc:docMkLst>
        <pc:docMk/>
      </pc:docMkLst>
      <pc:sldChg chg="modSp mod">
        <pc:chgData name="Sacha Tippel" userId="f5dbf1fb-0a35-4b1a-a860-68deaf60aea5" providerId="ADAL" clId="{A5BC626B-06B9-474B-A0E3-EC8A8F3D8A83}" dt="2023-04-19T10:08:17.886" v="1478" actId="20577"/>
        <pc:sldMkLst>
          <pc:docMk/>
          <pc:sldMk cId="3376031829" sldId="256"/>
        </pc:sldMkLst>
        <pc:spChg chg="mod">
          <ac:chgData name="Sacha Tippel" userId="f5dbf1fb-0a35-4b1a-a860-68deaf60aea5" providerId="ADAL" clId="{A5BC626B-06B9-474B-A0E3-EC8A8F3D8A83}" dt="2023-04-19T10:08:17.886" v="1478" actId="20577"/>
          <ac:spMkLst>
            <pc:docMk/>
            <pc:sldMk cId="3376031829" sldId="256"/>
            <ac:spMk id="2" creationId="{793DEEB5-13DD-F27F-CE2C-4EB5B8DCBCDF}"/>
          </ac:spMkLst>
        </pc:spChg>
        <pc:spChg chg="mod">
          <ac:chgData name="Sacha Tippel" userId="f5dbf1fb-0a35-4b1a-a860-68deaf60aea5" providerId="ADAL" clId="{A5BC626B-06B9-474B-A0E3-EC8A8F3D8A83}" dt="2023-04-19T10:07:48.756" v="1474" actId="27636"/>
          <ac:spMkLst>
            <pc:docMk/>
            <pc:sldMk cId="3376031829" sldId="256"/>
            <ac:spMk id="3" creationId="{FD1BEEBC-997B-A029-9EA4-0ED68BD88556}"/>
          </ac:spMkLst>
        </pc:spChg>
      </pc:sldChg>
      <pc:sldChg chg="del">
        <pc:chgData name="Sacha Tippel" userId="f5dbf1fb-0a35-4b1a-a860-68deaf60aea5" providerId="ADAL" clId="{A5BC626B-06B9-474B-A0E3-EC8A8F3D8A83}" dt="2023-04-19T07:45:20.779" v="9" actId="47"/>
        <pc:sldMkLst>
          <pc:docMk/>
          <pc:sldMk cId="0" sldId="331"/>
        </pc:sldMkLst>
      </pc:sldChg>
      <pc:sldChg chg="del">
        <pc:chgData name="Sacha Tippel" userId="f5dbf1fb-0a35-4b1a-a860-68deaf60aea5" providerId="ADAL" clId="{A5BC626B-06B9-474B-A0E3-EC8A8F3D8A83}" dt="2023-04-19T07:45:20.779" v="9" actId="47"/>
        <pc:sldMkLst>
          <pc:docMk/>
          <pc:sldMk cId="0" sldId="376"/>
        </pc:sldMkLst>
      </pc:sldChg>
      <pc:sldChg chg="del">
        <pc:chgData name="Sacha Tippel" userId="f5dbf1fb-0a35-4b1a-a860-68deaf60aea5" providerId="ADAL" clId="{A5BC626B-06B9-474B-A0E3-EC8A8F3D8A83}" dt="2023-04-19T07:45:20.779" v="9" actId="47"/>
        <pc:sldMkLst>
          <pc:docMk/>
          <pc:sldMk cId="0" sldId="377"/>
        </pc:sldMkLst>
      </pc:sldChg>
      <pc:sldChg chg="del">
        <pc:chgData name="Sacha Tippel" userId="f5dbf1fb-0a35-4b1a-a860-68deaf60aea5" providerId="ADAL" clId="{A5BC626B-06B9-474B-A0E3-EC8A8F3D8A83}" dt="2023-04-19T07:45:20.779" v="9" actId="47"/>
        <pc:sldMkLst>
          <pc:docMk/>
          <pc:sldMk cId="0" sldId="378"/>
        </pc:sldMkLst>
      </pc:sldChg>
      <pc:sldChg chg="del">
        <pc:chgData name="Sacha Tippel" userId="f5dbf1fb-0a35-4b1a-a860-68deaf60aea5" providerId="ADAL" clId="{A5BC626B-06B9-474B-A0E3-EC8A8F3D8A83}" dt="2023-04-19T07:45:20.779" v="9" actId="47"/>
        <pc:sldMkLst>
          <pc:docMk/>
          <pc:sldMk cId="0" sldId="388"/>
        </pc:sldMkLst>
      </pc:sldChg>
      <pc:sldChg chg="del">
        <pc:chgData name="Sacha Tippel" userId="f5dbf1fb-0a35-4b1a-a860-68deaf60aea5" providerId="ADAL" clId="{A5BC626B-06B9-474B-A0E3-EC8A8F3D8A83}" dt="2023-04-19T07:45:20.779" v="9" actId="47"/>
        <pc:sldMkLst>
          <pc:docMk/>
          <pc:sldMk cId="2966558438" sldId="391"/>
        </pc:sldMkLst>
      </pc:sldChg>
      <pc:sldChg chg="del">
        <pc:chgData name="Sacha Tippel" userId="f5dbf1fb-0a35-4b1a-a860-68deaf60aea5" providerId="ADAL" clId="{A5BC626B-06B9-474B-A0E3-EC8A8F3D8A83}" dt="2023-04-19T07:45:20.779" v="9" actId="47"/>
        <pc:sldMkLst>
          <pc:docMk/>
          <pc:sldMk cId="0" sldId="401"/>
        </pc:sldMkLst>
      </pc:sldChg>
      <pc:sldChg chg="del">
        <pc:chgData name="Sacha Tippel" userId="f5dbf1fb-0a35-4b1a-a860-68deaf60aea5" providerId="ADAL" clId="{A5BC626B-06B9-474B-A0E3-EC8A8F3D8A83}" dt="2023-04-19T07:45:20.779" v="9" actId="47"/>
        <pc:sldMkLst>
          <pc:docMk/>
          <pc:sldMk cId="0" sldId="407"/>
        </pc:sldMkLst>
      </pc:sldChg>
      <pc:sldChg chg="del">
        <pc:chgData name="Sacha Tippel" userId="f5dbf1fb-0a35-4b1a-a860-68deaf60aea5" providerId="ADAL" clId="{A5BC626B-06B9-474B-A0E3-EC8A8F3D8A83}" dt="2023-04-19T07:45:20.779" v="9" actId="47"/>
        <pc:sldMkLst>
          <pc:docMk/>
          <pc:sldMk cId="0" sldId="409"/>
        </pc:sldMkLst>
      </pc:sldChg>
      <pc:sldChg chg="del">
        <pc:chgData name="Sacha Tippel" userId="f5dbf1fb-0a35-4b1a-a860-68deaf60aea5" providerId="ADAL" clId="{A5BC626B-06B9-474B-A0E3-EC8A8F3D8A83}" dt="2023-04-19T07:45:20.779" v="9" actId="47"/>
        <pc:sldMkLst>
          <pc:docMk/>
          <pc:sldMk cId="0" sldId="411"/>
        </pc:sldMkLst>
      </pc:sldChg>
      <pc:sldChg chg="del">
        <pc:chgData name="Sacha Tippel" userId="f5dbf1fb-0a35-4b1a-a860-68deaf60aea5" providerId="ADAL" clId="{A5BC626B-06B9-474B-A0E3-EC8A8F3D8A83}" dt="2023-04-19T07:45:20.779" v="9" actId="47"/>
        <pc:sldMkLst>
          <pc:docMk/>
          <pc:sldMk cId="0" sldId="412"/>
        </pc:sldMkLst>
      </pc:sldChg>
      <pc:sldChg chg="del">
        <pc:chgData name="Sacha Tippel" userId="f5dbf1fb-0a35-4b1a-a860-68deaf60aea5" providerId="ADAL" clId="{A5BC626B-06B9-474B-A0E3-EC8A8F3D8A83}" dt="2023-04-19T07:45:20.779" v="9" actId="47"/>
        <pc:sldMkLst>
          <pc:docMk/>
          <pc:sldMk cId="0" sldId="420"/>
        </pc:sldMkLst>
      </pc:sldChg>
      <pc:sldChg chg="del">
        <pc:chgData name="Sacha Tippel" userId="f5dbf1fb-0a35-4b1a-a860-68deaf60aea5" providerId="ADAL" clId="{A5BC626B-06B9-474B-A0E3-EC8A8F3D8A83}" dt="2023-04-19T07:45:20.779" v="9" actId="47"/>
        <pc:sldMkLst>
          <pc:docMk/>
          <pc:sldMk cId="0" sldId="422"/>
        </pc:sldMkLst>
      </pc:sldChg>
      <pc:sldChg chg="del">
        <pc:chgData name="Sacha Tippel" userId="f5dbf1fb-0a35-4b1a-a860-68deaf60aea5" providerId="ADAL" clId="{A5BC626B-06B9-474B-A0E3-EC8A8F3D8A83}" dt="2023-04-19T07:45:20.779" v="9" actId="47"/>
        <pc:sldMkLst>
          <pc:docMk/>
          <pc:sldMk cId="0" sldId="425"/>
        </pc:sldMkLst>
      </pc:sldChg>
      <pc:sldChg chg="addSp delSp modSp mod modAnim">
        <pc:chgData name="Sacha Tippel" userId="f5dbf1fb-0a35-4b1a-a860-68deaf60aea5" providerId="ADAL" clId="{A5BC626B-06B9-474B-A0E3-EC8A8F3D8A83}" dt="2023-04-19T09:48:55.904" v="1263"/>
        <pc:sldMkLst>
          <pc:docMk/>
          <pc:sldMk cId="0" sldId="428"/>
        </pc:sldMkLst>
        <pc:spChg chg="add mod">
          <ac:chgData name="Sacha Tippel" userId="f5dbf1fb-0a35-4b1a-a860-68deaf60aea5" providerId="ADAL" clId="{A5BC626B-06B9-474B-A0E3-EC8A8F3D8A83}" dt="2023-04-19T09:48:48.631" v="1261" actId="14100"/>
          <ac:spMkLst>
            <pc:docMk/>
            <pc:sldMk cId="0" sldId="428"/>
            <ac:spMk id="2" creationId="{14E9F052-48A7-1758-0E77-542A6660D33D}"/>
          </ac:spMkLst>
        </pc:spChg>
        <pc:spChg chg="del">
          <ac:chgData name="Sacha Tippel" userId="f5dbf1fb-0a35-4b1a-a860-68deaf60aea5" providerId="ADAL" clId="{A5BC626B-06B9-474B-A0E3-EC8A8F3D8A83}" dt="2023-04-19T07:44:43.376" v="6" actId="478"/>
          <ac:spMkLst>
            <pc:docMk/>
            <pc:sldMk cId="0" sldId="428"/>
            <ac:spMk id="2" creationId="{2DD054C4-0673-D979-783D-B0CD5F06E0E9}"/>
          </ac:spMkLst>
        </pc:spChg>
        <pc:spChg chg="del mod">
          <ac:chgData name="Sacha Tippel" userId="f5dbf1fb-0a35-4b1a-a860-68deaf60aea5" providerId="ADAL" clId="{A5BC626B-06B9-474B-A0E3-EC8A8F3D8A83}" dt="2023-04-19T07:53:52.114" v="43" actId="478"/>
          <ac:spMkLst>
            <pc:docMk/>
            <pc:sldMk cId="0" sldId="428"/>
            <ac:spMk id="17410" creationId="{4AD8F29D-4D7D-FDF9-E947-3A6CDB5DA6BA}"/>
          </ac:spMkLst>
        </pc:spChg>
        <pc:spChg chg="del mod">
          <ac:chgData name="Sacha Tippel" userId="f5dbf1fb-0a35-4b1a-a860-68deaf60aea5" providerId="ADAL" clId="{A5BC626B-06B9-474B-A0E3-EC8A8F3D8A83}" dt="2023-04-19T07:53:54.238" v="44" actId="478"/>
          <ac:spMkLst>
            <pc:docMk/>
            <pc:sldMk cId="0" sldId="428"/>
            <ac:spMk id="17411" creationId="{08B53C59-D7EB-7877-5117-F308E7CBB6A4}"/>
          </ac:spMkLst>
        </pc:spChg>
        <pc:picChg chg="add mod">
          <ac:chgData name="Sacha Tippel" userId="f5dbf1fb-0a35-4b1a-a860-68deaf60aea5" providerId="ADAL" clId="{A5BC626B-06B9-474B-A0E3-EC8A8F3D8A83}" dt="2023-04-19T09:48:49.335" v="1262" actId="1076"/>
          <ac:picMkLst>
            <pc:docMk/>
            <pc:sldMk cId="0" sldId="428"/>
            <ac:picMk id="3" creationId="{781DA292-BB63-13B5-D210-4BB5BACC2D3A}"/>
          </ac:picMkLst>
        </pc:picChg>
      </pc:sldChg>
      <pc:sldChg chg="del">
        <pc:chgData name="Sacha Tippel" userId="f5dbf1fb-0a35-4b1a-a860-68deaf60aea5" providerId="ADAL" clId="{A5BC626B-06B9-474B-A0E3-EC8A8F3D8A83}" dt="2023-04-19T07:45:20.779" v="9" actId="47"/>
        <pc:sldMkLst>
          <pc:docMk/>
          <pc:sldMk cId="0" sldId="434"/>
        </pc:sldMkLst>
      </pc:sldChg>
      <pc:sldChg chg="del">
        <pc:chgData name="Sacha Tippel" userId="f5dbf1fb-0a35-4b1a-a860-68deaf60aea5" providerId="ADAL" clId="{A5BC626B-06B9-474B-A0E3-EC8A8F3D8A83}" dt="2023-04-19T07:45:20.779" v="9" actId="47"/>
        <pc:sldMkLst>
          <pc:docMk/>
          <pc:sldMk cId="0" sldId="435"/>
        </pc:sldMkLst>
      </pc:sldChg>
      <pc:sldChg chg="del">
        <pc:chgData name="Sacha Tippel" userId="f5dbf1fb-0a35-4b1a-a860-68deaf60aea5" providerId="ADAL" clId="{A5BC626B-06B9-474B-A0E3-EC8A8F3D8A83}" dt="2023-04-19T07:45:20.779" v="9" actId="47"/>
        <pc:sldMkLst>
          <pc:docMk/>
          <pc:sldMk cId="0" sldId="436"/>
        </pc:sldMkLst>
      </pc:sldChg>
      <pc:sldChg chg="del">
        <pc:chgData name="Sacha Tippel" userId="f5dbf1fb-0a35-4b1a-a860-68deaf60aea5" providerId="ADAL" clId="{A5BC626B-06B9-474B-A0E3-EC8A8F3D8A83}" dt="2023-04-19T07:45:20.779" v="9" actId="47"/>
        <pc:sldMkLst>
          <pc:docMk/>
          <pc:sldMk cId="0" sldId="437"/>
        </pc:sldMkLst>
      </pc:sldChg>
      <pc:sldChg chg="del">
        <pc:chgData name="Sacha Tippel" userId="f5dbf1fb-0a35-4b1a-a860-68deaf60aea5" providerId="ADAL" clId="{A5BC626B-06B9-474B-A0E3-EC8A8F3D8A83}" dt="2023-04-19T07:45:20.779" v="9" actId="47"/>
        <pc:sldMkLst>
          <pc:docMk/>
          <pc:sldMk cId="0" sldId="438"/>
        </pc:sldMkLst>
      </pc:sldChg>
      <pc:sldChg chg="del">
        <pc:chgData name="Sacha Tippel" userId="f5dbf1fb-0a35-4b1a-a860-68deaf60aea5" providerId="ADAL" clId="{A5BC626B-06B9-474B-A0E3-EC8A8F3D8A83}" dt="2023-04-19T07:45:20.779" v="9" actId="47"/>
        <pc:sldMkLst>
          <pc:docMk/>
          <pc:sldMk cId="0" sldId="439"/>
        </pc:sldMkLst>
      </pc:sldChg>
      <pc:sldChg chg="del">
        <pc:chgData name="Sacha Tippel" userId="f5dbf1fb-0a35-4b1a-a860-68deaf60aea5" providerId="ADAL" clId="{A5BC626B-06B9-474B-A0E3-EC8A8F3D8A83}" dt="2023-04-19T07:45:20.779" v="9" actId="47"/>
        <pc:sldMkLst>
          <pc:docMk/>
          <pc:sldMk cId="0" sldId="440"/>
        </pc:sldMkLst>
      </pc:sldChg>
      <pc:sldChg chg="addSp delSp modSp mod ord setBg">
        <pc:chgData name="Sacha Tippel" userId="f5dbf1fb-0a35-4b1a-a860-68deaf60aea5" providerId="ADAL" clId="{A5BC626B-06B9-474B-A0E3-EC8A8F3D8A83}" dt="2023-04-19T09:44:05.898" v="1250"/>
        <pc:sldMkLst>
          <pc:docMk/>
          <pc:sldMk cId="712130303" sldId="630"/>
        </pc:sldMkLst>
        <pc:spChg chg="del mod">
          <ac:chgData name="Sacha Tippel" userId="f5dbf1fb-0a35-4b1a-a860-68deaf60aea5" providerId="ADAL" clId="{A5BC626B-06B9-474B-A0E3-EC8A8F3D8A83}" dt="2023-04-19T07:52:44.436" v="30" actId="478"/>
          <ac:spMkLst>
            <pc:docMk/>
            <pc:sldMk cId="712130303" sldId="630"/>
            <ac:spMk id="2" creationId="{DBD71C0A-B588-13EC-A2A6-5B58D365BBBF}"/>
          </ac:spMkLst>
        </pc:spChg>
        <pc:spChg chg="del mod">
          <ac:chgData name="Sacha Tippel" userId="f5dbf1fb-0a35-4b1a-a860-68deaf60aea5" providerId="ADAL" clId="{A5BC626B-06B9-474B-A0E3-EC8A8F3D8A83}" dt="2023-04-19T07:51:20.706" v="29" actId="478"/>
          <ac:spMkLst>
            <pc:docMk/>
            <pc:sldMk cId="712130303" sldId="630"/>
            <ac:spMk id="3" creationId="{A650186A-8977-0733-4C68-C0E18EE32390}"/>
          </ac:spMkLst>
        </pc:spChg>
        <pc:spChg chg="add del mod">
          <ac:chgData name="Sacha Tippel" userId="f5dbf1fb-0a35-4b1a-a860-68deaf60aea5" providerId="ADAL" clId="{A5BC626B-06B9-474B-A0E3-EC8A8F3D8A83}" dt="2023-04-19T07:53:09.716" v="39" actId="478"/>
          <ac:spMkLst>
            <pc:docMk/>
            <pc:sldMk cId="712130303" sldId="630"/>
            <ac:spMk id="5" creationId="{49C89F6E-5702-A7EA-1952-F47C31D8257A}"/>
          </ac:spMkLst>
        </pc:spChg>
        <pc:spChg chg="del">
          <ac:chgData name="Sacha Tippel" userId="f5dbf1fb-0a35-4b1a-a860-68deaf60aea5" providerId="ADAL" clId="{A5BC626B-06B9-474B-A0E3-EC8A8F3D8A83}" dt="2023-04-19T07:44:34.828" v="2" actId="478"/>
          <ac:spMkLst>
            <pc:docMk/>
            <pc:sldMk cId="712130303" sldId="630"/>
            <ac:spMk id="6" creationId="{C348E11E-30A2-5A80-9150-24D812DB6B36}"/>
          </ac:spMkLst>
        </pc:spChg>
        <pc:spChg chg="add del">
          <ac:chgData name="Sacha Tippel" userId="f5dbf1fb-0a35-4b1a-a860-68deaf60aea5" providerId="ADAL" clId="{A5BC626B-06B9-474B-A0E3-EC8A8F3D8A83}" dt="2023-04-19T07:53:00.239" v="34" actId="26606"/>
          <ac:spMkLst>
            <pc:docMk/>
            <pc:sldMk cId="712130303" sldId="630"/>
            <ac:spMk id="13" creationId="{42A4FC2C-047E-45A5-965D-8E1E3BF09BC6}"/>
          </ac:spMkLst>
        </pc:spChg>
        <pc:spChg chg="add del">
          <ac:chgData name="Sacha Tippel" userId="f5dbf1fb-0a35-4b1a-a860-68deaf60aea5" providerId="ADAL" clId="{A5BC626B-06B9-474B-A0E3-EC8A8F3D8A83}" dt="2023-04-19T07:53:02.519" v="36" actId="26606"/>
          <ac:spMkLst>
            <pc:docMk/>
            <pc:sldMk cId="712130303" sldId="630"/>
            <ac:spMk id="15" creationId="{CB44330D-EA18-4254-AA95-EB49948539B8}"/>
          </ac:spMkLst>
        </pc:spChg>
        <pc:spChg chg="add del">
          <ac:chgData name="Sacha Tippel" userId="f5dbf1fb-0a35-4b1a-a860-68deaf60aea5" providerId="ADAL" clId="{A5BC626B-06B9-474B-A0E3-EC8A8F3D8A83}" dt="2023-04-19T07:53:02.519" v="36" actId="26606"/>
          <ac:spMkLst>
            <pc:docMk/>
            <pc:sldMk cId="712130303" sldId="630"/>
            <ac:spMk id="16" creationId="{32BC26D8-82FB-445E-AA49-62A77D7C1EE0}"/>
          </ac:spMkLst>
        </pc:spChg>
        <pc:picChg chg="add del mod">
          <ac:chgData name="Sacha Tippel" userId="f5dbf1fb-0a35-4b1a-a860-68deaf60aea5" providerId="ADAL" clId="{A5BC626B-06B9-474B-A0E3-EC8A8F3D8A83}" dt="2023-04-19T07:53:02.984" v="37" actId="22"/>
          <ac:picMkLst>
            <pc:docMk/>
            <pc:sldMk cId="712130303" sldId="630"/>
            <ac:picMk id="8" creationId="{727D0448-28D4-8387-A233-111F393F04EB}"/>
          </ac:picMkLst>
        </pc:picChg>
        <pc:picChg chg="add mod">
          <ac:chgData name="Sacha Tippel" userId="f5dbf1fb-0a35-4b1a-a860-68deaf60aea5" providerId="ADAL" clId="{A5BC626B-06B9-474B-A0E3-EC8A8F3D8A83}" dt="2023-04-19T07:53:19.645" v="42" actId="14100"/>
          <ac:picMkLst>
            <pc:docMk/>
            <pc:sldMk cId="712130303" sldId="630"/>
            <ac:picMk id="10" creationId="{5746D09E-1932-08CB-67B6-6BA3B5399DEA}"/>
          </ac:picMkLst>
        </pc:picChg>
      </pc:sldChg>
      <pc:sldChg chg="addSp delSp modSp mod ord setBg delAnim modAnim">
        <pc:chgData name="Sacha Tippel" userId="f5dbf1fb-0a35-4b1a-a860-68deaf60aea5" providerId="ADAL" clId="{A5BC626B-06B9-474B-A0E3-EC8A8F3D8A83}" dt="2023-04-19T10:10:50.113" v="1520" actId="13822"/>
        <pc:sldMkLst>
          <pc:docMk/>
          <pc:sldMk cId="4043632651" sldId="642"/>
        </pc:sldMkLst>
        <pc:spChg chg="del mod">
          <ac:chgData name="Sacha Tippel" userId="f5dbf1fb-0a35-4b1a-a860-68deaf60aea5" providerId="ADAL" clId="{A5BC626B-06B9-474B-A0E3-EC8A8F3D8A83}" dt="2023-04-19T07:45:26.643" v="12" actId="478"/>
          <ac:spMkLst>
            <pc:docMk/>
            <pc:sldMk cId="4043632651" sldId="642"/>
            <ac:spMk id="3" creationId="{E2A5A093-F455-B967-E44D-748DEB1C1566}"/>
          </ac:spMkLst>
        </pc:spChg>
        <pc:spChg chg="add mod">
          <ac:chgData name="Sacha Tippel" userId="f5dbf1fb-0a35-4b1a-a860-68deaf60aea5" providerId="ADAL" clId="{A5BC626B-06B9-474B-A0E3-EC8A8F3D8A83}" dt="2023-04-19T10:10:50.113" v="1520" actId="13822"/>
          <ac:spMkLst>
            <pc:docMk/>
            <pc:sldMk cId="4043632651" sldId="642"/>
            <ac:spMk id="5" creationId="{2A8B4F2C-69FE-6C77-814B-ED539450D385}"/>
          </ac:spMkLst>
        </pc:spChg>
        <pc:spChg chg="add del">
          <ac:chgData name="Sacha Tippel" userId="f5dbf1fb-0a35-4b1a-a860-68deaf60aea5" providerId="ADAL" clId="{A5BC626B-06B9-474B-A0E3-EC8A8F3D8A83}" dt="2023-04-19T10:10:16.476" v="1513" actId="26606"/>
          <ac:spMkLst>
            <pc:docMk/>
            <pc:sldMk cId="4043632651" sldId="642"/>
            <ac:spMk id="7" creationId="{04812C46-200A-4DEB-A05E-3ED6C68C2387}"/>
          </ac:spMkLst>
        </pc:spChg>
        <pc:spChg chg="add del">
          <ac:chgData name="Sacha Tippel" userId="f5dbf1fb-0a35-4b1a-a860-68deaf60aea5" providerId="ADAL" clId="{A5BC626B-06B9-474B-A0E3-EC8A8F3D8A83}" dt="2023-04-19T10:10:16.476" v="1513" actId="26606"/>
          <ac:spMkLst>
            <pc:docMk/>
            <pc:sldMk cId="4043632651" sldId="642"/>
            <ac:spMk id="8" creationId="{D1EA859B-E555-4109-94F3-6700E046E008}"/>
          </ac:spMkLst>
        </pc:spChg>
        <pc:spChg chg="add del">
          <ac:chgData name="Sacha Tippel" userId="f5dbf1fb-0a35-4b1a-a860-68deaf60aea5" providerId="ADAL" clId="{A5BC626B-06B9-474B-A0E3-EC8A8F3D8A83}" dt="2023-04-19T10:08:43.740" v="1480" actId="26606"/>
          <ac:spMkLst>
            <pc:docMk/>
            <pc:sldMk cId="4043632651" sldId="642"/>
            <ac:spMk id="10" creationId="{F13C74B1-5B17-4795-BED0-7140497B445A}"/>
          </ac:spMkLst>
        </pc:spChg>
        <pc:spChg chg="add del">
          <ac:chgData name="Sacha Tippel" userId="f5dbf1fb-0a35-4b1a-a860-68deaf60aea5" providerId="ADAL" clId="{A5BC626B-06B9-474B-A0E3-EC8A8F3D8A83}" dt="2023-04-19T10:10:16.469" v="1512" actId="26606"/>
          <ac:spMkLst>
            <pc:docMk/>
            <pc:sldMk cId="4043632651" sldId="642"/>
            <ac:spMk id="11" creationId="{907741FC-B544-4A6E-B831-6789D042333D}"/>
          </ac:spMkLst>
        </pc:spChg>
        <pc:spChg chg="add del">
          <ac:chgData name="Sacha Tippel" userId="f5dbf1fb-0a35-4b1a-a860-68deaf60aea5" providerId="ADAL" clId="{A5BC626B-06B9-474B-A0E3-EC8A8F3D8A83}" dt="2023-04-19T10:08:43.740" v="1480" actId="26606"/>
          <ac:spMkLst>
            <pc:docMk/>
            <pc:sldMk cId="4043632651" sldId="642"/>
            <ac:spMk id="12" creationId="{D4974D33-8DC5-464E-8C6D-BE58F0669C17}"/>
          </ac:spMkLst>
        </pc:spChg>
        <pc:spChg chg="add del">
          <ac:chgData name="Sacha Tippel" userId="f5dbf1fb-0a35-4b1a-a860-68deaf60aea5" providerId="ADAL" clId="{A5BC626B-06B9-474B-A0E3-EC8A8F3D8A83}" dt="2023-04-19T10:10:16.469" v="1512" actId="26606"/>
          <ac:spMkLst>
            <pc:docMk/>
            <pc:sldMk cId="4043632651" sldId="642"/>
            <ac:spMk id="13" creationId="{3AFE8227-C443-417B-BA91-520EB1EF4559}"/>
          </ac:spMkLst>
        </pc:spChg>
        <pc:spChg chg="add del">
          <ac:chgData name="Sacha Tippel" userId="f5dbf1fb-0a35-4b1a-a860-68deaf60aea5" providerId="ADAL" clId="{A5BC626B-06B9-474B-A0E3-EC8A8F3D8A83}" dt="2023-04-19T10:08:47.843" v="1482" actId="26606"/>
          <ac:spMkLst>
            <pc:docMk/>
            <pc:sldMk cId="4043632651" sldId="642"/>
            <ac:spMk id="14" creationId="{04812C46-200A-4DEB-A05E-3ED6C68C2387}"/>
          </ac:spMkLst>
        </pc:spChg>
        <pc:spChg chg="add del">
          <ac:chgData name="Sacha Tippel" userId="f5dbf1fb-0a35-4b1a-a860-68deaf60aea5" providerId="ADAL" clId="{A5BC626B-06B9-474B-A0E3-EC8A8F3D8A83}" dt="2023-04-19T10:08:47.843" v="1482" actId="26606"/>
          <ac:spMkLst>
            <pc:docMk/>
            <pc:sldMk cId="4043632651" sldId="642"/>
            <ac:spMk id="15" creationId="{D1EA859B-E555-4109-94F3-6700E046E008}"/>
          </ac:spMkLst>
        </pc:spChg>
        <pc:spChg chg="add del">
          <ac:chgData name="Sacha Tippel" userId="f5dbf1fb-0a35-4b1a-a860-68deaf60aea5" providerId="ADAL" clId="{A5BC626B-06B9-474B-A0E3-EC8A8F3D8A83}" dt="2023-04-19T10:10:16.469" v="1512" actId="26606"/>
          <ac:spMkLst>
            <pc:docMk/>
            <pc:sldMk cId="4043632651" sldId="642"/>
            <ac:spMk id="16" creationId="{3F0BE7ED-7814-4273-B18A-F26CC0380380}"/>
          </ac:spMkLst>
        </pc:spChg>
        <pc:spChg chg="add del">
          <ac:chgData name="Sacha Tippel" userId="f5dbf1fb-0a35-4b1a-a860-68deaf60aea5" providerId="ADAL" clId="{A5BC626B-06B9-474B-A0E3-EC8A8F3D8A83}" dt="2023-04-19T10:08:49.438" v="1484" actId="26606"/>
          <ac:spMkLst>
            <pc:docMk/>
            <pc:sldMk cId="4043632651" sldId="642"/>
            <ac:spMk id="17" creationId="{04812C46-200A-4DEB-A05E-3ED6C68C2387}"/>
          </ac:spMkLst>
        </pc:spChg>
        <pc:spChg chg="add del">
          <ac:chgData name="Sacha Tippel" userId="f5dbf1fb-0a35-4b1a-a860-68deaf60aea5" providerId="ADAL" clId="{A5BC626B-06B9-474B-A0E3-EC8A8F3D8A83}" dt="2023-04-19T10:08:49.438" v="1484" actId="26606"/>
          <ac:spMkLst>
            <pc:docMk/>
            <pc:sldMk cId="4043632651" sldId="642"/>
            <ac:spMk id="18" creationId="{D1EA859B-E555-4109-94F3-6700E046E008}"/>
          </ac:spMkLst>
        </pc:spChg>
        <pc:spChg chg="add">
          <ac:chgData name="Sacha Tippel" userId="f5dbf1fb-0a35-4b1a-a860-68deaf60aea5" providerId="ADAL" clId="{A5BC626B-06B9-474B-A0E3-EC8A8F3D8A83}" dt="2023-04-19T10:10:16.476" v="1513" actId="26606"/>
          <ac:spMkLst>
            <pc:docMk/>
            <pc:sldMk cId="4043632651" sldId="642"/>
            <ac:spMk id="19" creationId="{04812C46-200A-4DEB-A05E-3ED6C68C2387}"/>
          </ac:spMkLst>
        </pc:spChg>
        <pc:spChg chg="add del">
          <ac:chgData name="Sacha Tippel" userId="f5dbf1fb-0a35-4b1a-a860-68deaf60aea5" providerId="ADAL" clId="{A5BC626B-06B9-474B-A0E3-EC8A8F3D8A83}" dt="2023-04-19T10:08:50.695" v="1486" actId="26606"/>
          <ac:spMkLst>
            <pc:docMk/>
            <pc:sldMk cId="4043632651" sldId="642"/>
            <ac:spMk id="20" creationId="{04812C46-200A-4DEB-A05E-3ED6C68C2387}"/>
          </ac:spMkLst>
        </pc:spChg>
        <pc:spChg chg="add del">
          <ac:chgData name="Sacha Tippel" userId="f5dbf1fb-0a35-4b1a-a860-68deaf60aea5" providerId="ADAL" clId="{A5BC626B-06B9-474B-A0E3-EC8A8F3D8A83}" dt="2023-04-19T10:08:50.695" v="1486" actId="26606"/>
          <ac:spMkLst>
            <pc:docMk/>
            <pc:sldMk cId="4043632651" sldId="642"/>
            <ac:spMk id="21" creationId="{D1EA859B-E555-4109-94F3-6700E046E008}"/>
          </ac:spMkLst>
        </pc:spChg>
        <pc:spChg chg="add">
          <ac:chgData name="Sacha Tippel" userId="f5dbf1fb-0a35-4b1a-a860-68deaf60aea5" providerId="ADAL" clId="{A5BC626B-06B9-474B-A0E3-EC8A8F3D8A83}" dt="2023-04-19T10:10:16.476" v="1513" actId="26606"/>
          <ac:spMkLst>
            <pc:docMk/>
            <pc:sldMk cId="4043632651" sldId="642"/>
            <ac:spMk id="22" creationId="{D1EA859B-E555-4109-94F3-6700E046E008}"/>
          </ac:spMkLst>
        </pc:spChg>
        <pc:spChg chg="add del">
          <ac:chgData name="Sacha Tippel" userId="f5dbf1fb-0a35-4b1a-a860-68deaf60aea5" providerId="ADAL" clId="{A5BC626B-06B9-474B-A0E3-EC8A8F3D8A83}" dt="2023-04-19T10:08:52.463" v="1488" actId="26606"/>
          <ac:spMkLst>
            <pc:docMk/>
            <pc:sldMk cId="4043632651" sldId="642"/>
            <ac:spMk id="23" creationId="{F13C74B1-5B17-4795-BED0-7140497B445A}"/>
          </ac:spMkLst>
        </pc:spChg>
        <pc:spChg chg="add del">
          <ac:chgData name="Sacha Tippel" userId="f5dbf1fb-0a35-4b1a-a860-68deaf60aea5" providerId="ADAL" clId="{A5BC626B-06B9-474B-A0E3-EC8A8F3D8A83}" dt="2023-04-19T10:08:52.463" v="1488" actId="26606"/>
          <ac:spMkLst>
            <pc:docMk/>
            <pc:sldMk cId="4043632651" sldId="642"/>
            <ac:spMk id="24" creationId="{D4974D33-8DC5-464E-8C6D-BE58F0669C17}"/>
          </ac:spMkLst>
        </pc:spChg>
        <pc:spChg chg="add del">
          <ac:chgData name="Sacha Tippel" userId="f5dbf1fb-0a35-4b1a-a860-68deaf60aea5" providerId="ADAL" clId="{A5BC626B-06B9-474B-A0E3-EC8A8F3D8A83}" dt="2023-04-19T10:08:54.713" v="1490" actId="26606"/>
          <ac:spMkLst>
            <pc:docMk/>
            <pc:sldMk cId="4043632651" sldId="642"/>
            <ac:spMk id="26" creationId="{04812C46-200A-4DEB-A05E-3ED6C68C2387}"/>
          </ac:spMkLst>
        </pc:spChg>
        <pc:spChg chg="add del">
          <ac:chgData name="Sacha Tippel" userId="f5dbf1fb-0a35-4b1a-a860-68deaf60aea5" providerId="ADAL" clId="{A5BC626B-06B9-474B-A0E3-EC8A8F3D8A83}" dt="2023-04-19T10:08:54.713" v="1490" actId="26606"/>
          <ac:spMkLst>
            <pc:docMk/>
            <pc:sldMk cId="4043632651" sldId="642"/>
            <ac:spMk id="27" creationId="{D1EA859B-E555-4109-94F3-6700E046E008}"/>
          </ac:spMkLst>
        </pc:spChg>
        <pc:spChg chg="add del">
          <ac:chgData name="Sacha Tippel" userId="f5dbf1fb-0a35-4b1a-a860-68deaf60aea5" providerId="ADAL" clId="{A5BC626B-06B9-474B-A0E3-EC8A8F3D8A83}" dt="2023-04-19T10:09:00.116" v="1492" actId="26606"/>
          <ac:spMkLst>
            <pc:docMk/>
            <pc:sldMk cId="4043632651" sldId="642"/>
            <ac:spMk id="29" creationId="{F13C74B1-5B17-4795-BED0-7140497B445A}"/>
          </ac:spMkLst>
        </pc:spChg>
        <pc:spChg chg="add del">
          <ac:chgData name="Sacha Tippel" userId="f5dbf1fb-0a35-4b1a-a860-68deaf60aea5" providerId="ADAL" clId="{A5BC626B-06B9-474B-A0E3-EC8A8F3D8A83}" dt="2023-04-19T10:09:00.116" v="1492" actId="26606"/>
          <ac:spMkLst>
            <pc:docMk/>
            <pc:sldMk cId="4043632651" sldId="642"/>
            <ac:spMk id="30" creationId="{D4974D33-8DC5-464E-8C6D-BE58F0669C17}"/>
          </ac:spMkLst>
        </pc:spChg>
        <pc:spChg chg="add del">
          <ac:chgData name="Sacha Tippel" userId="f5dbf1fb-0a35-4b1a-a860-68deaf60aea5" providerId="ADAL" clId="{A5BC626B-06B9-474B-A0E3-EC8A8F3D8A83}" dt="2023-04-19T10:09:01.269" v="1494" actId="26606"/>
          <ac:spMkLst>
            <pc:docMk/>
            <pc:sldMk cId="4043632651" sldId="642"/>
            <ac:spMk id="32" creationId="{04812C46-200A-4DEB-A05E-3ED6C68C2387}"/>
          </ac:spMkLst>
        </pc:spChg>
        <pc:spChg chg="add del">
          <ac:chgData name="Sacha Tippel" userId="f5dbf1fb-0a35-4b1a-a860-68deaf60aea5" providerId="ADAL" clId="{A5BC626B-06B9-474B-A0E3-EC8A8F3D8A83}" dt="2023-04-19T10:09:01.269" v="1494" actId="26606"/>
          <ac:spMkLst>
            <pc:docMk/>
            <pc:sldMk cId="4043632651" sldId="642"/>
            <ac:spMk id="33" creationId="{D1EA859B-E555-4109-94F3-6700E046E008}"/>
          </ac:spMkLst>
        </pc:spChg>
        <pc:spChg chg="add del">
          <ac:chgData name="Sacha Tippel" userId="f5dbf1fb-0a35-4b1a-a860-68deaf60aea5" providerId="ADAL" clId="{A5BC626B-06B9-474B-A0E3-EC8A8F3D8A83}" dt="2023-04-19T10:09:11.327" v="1496" actId="26606"/>
          <ac:spMkLst>
            <pc:docMk/>
            <pc:sldMk cId="4043632651" sldId="642"/>
            <ac:spMk id="35" creationId="{04812C46-200A-4DEB-A05E-3ED6C68C2387}"/>
          </ac:spMkLst>
        </pc:spChg>
        <pc:spChg chg="add del">
          <ac:chgData name="Sacha Tippel" userId="f5dbf1fb-0a35-4b1a-a860-68deaf60aea5" providerId="ADAL" clId="{A5BC626B-06B9-474B-A0E3-EC8A8F3D8A83}" dt="2023-04-19T10:09:11.327" v="1496" actId="26606"/>
          <ac:spMkLst>
            <pc:docMk/>
            <pc:sldMk cId="4043632651" sldId="642"/>
            <ac:spMk id="36" creationId="{D1EA859B-E555-4109-94F3-6700E046E008}"/>
          </ac:spMkLst>
        </pc:spChg>
        <pc:spChg chg="add del">
          <ac:chgData name="Sacha Tippel" userId="f5dbf1fb-0a35-4b1a-a860-68deaf60aea5" providerId="ADAL" clId="{A5BC626B-06B9-474B-A0E3-EC8A8F3D8A83}" dt="2023-04-19T10:09:12.970" v="1498" actId="26606"/>
          <ac:spMkLst>
            <pc:docMk/>
            <pc:sldMk cId="4043632651" sldId="642"/>
            <ac:spMk id="38" creationId="{04812C46-200A-4DEB-A05E-3ED6C68C2387}"/>
          </ac:spMkLst>
        </pc:spChg>
        <pc:spChg chg="add del">
          <ac:chgData name="Sacha Tippel" userId="f5dbf1fb-0a35-4b1a-a860-68deaf60aea5" providerId="ADAL" clId="{A5BC626B-06B9-474B-A0E3-EC8A8F3D8A83}" dt="2023-04-19T10:09:12.970" v="1498" actId="26606"/>
          <ac:spMkLst>
            <pc:docMk/>
            <pc:sldMk cId="4043632651" sldId="642"/>
            <ac:spMk id="39" creationId="{D1EA859B-E555-4109-94F3-6700E046E008}"/>
          </ac:spMkLst>
        </pc:spChg>
        <pc:spChg chg="add del">
          <ac:chgData name="Sacha Tippel" userId="f5dbf1fb-0a35-4b1a-a860-68deaf60aea5" providerId="ADAL" clId="{A5BC626B-06B9-474B-A0E3-EC8A8F3D8A83}" dt="2023-04-19T10:09:21.930" v="1500" actId="26606"/>
          <ac:spMkLst>
            <pc:docMk/>
            <pc:sldMk cId="4043632651" sldId="642"/>
            <ac:spMk id="41" creationId="{F13C74B1-5B17-4795-BED0-7140497B445A}"/>
          </ac:spMkLst>
        </pc:spChg>
        <pc:spChg chg="add del">
          <ac:chgData name="Sacha Tippel" userId="f5dbf1fb-0a35-4b1a-a860-68deaf60aea5" providerId="ADAL" clId="{A5BC626B-06B9-474B-A0E3-EC8A8F3D8A83}" dt="2023-04-19T10:09:21.930" v="1500" actId="26606"/>
          <ac:spMkLst>
            <pc:docMk/>
            <pc:sldMk cId="4043632651" sldId="642"/>
            <ac:spMk id="42" creationId="{D4974D33-8DC5-464E-8C6D-BE58F0669C17}"/>
          </ac:spMkLst>
        </pc:spChg>
        <pc:spChg chg="add del">
          <ac:chgData name="Sacha Tippel" userId="f5dbf1fb-0a35-4b1a-a860-68deaf60aea5" providerId="ADAL" clId="{A5BC626B-06B9-474B-A0E3-EC8A8F3D8A83}" dt="2023-04-19T10:09:27.423" v="1502" actId="26606"/>
          <ac:spMkLst>
            <pc:docMk/>
            <pc:sldMk cId="4043632651" sldId="642"/>
            <ac:spMk id="44" creationId="{04812C46-200A-4DEB-A05E-3ED6C68C2387}"/>
          </ac:spMkLst>
        </pc:spChg>
        <pc:spChg chg="add del">
          <ac:chgData name="Sacha Tippel" userId="f5dbf1fb-0a35-4b1a-a860-68deaf60aea5" providerId="ADAL" clId="{A5BC626B-06B9-474B-A0E3-EC8A8F3D8A83}" dt="2023-04-19T10:09:27.423" v="1502" actId="26606"/>
          <ac:spMkLst>
            <pc:docMk/>
            <pc:sldMk cId="4043632651" sldId="642"/>
            <ac:spMk id="45" creationId="{D1EA859B-E555-4109-94F3-6700E046E008}"/>
          </ac:spMkLst>
        </pc:spChg>
        <pc:picChg chg="mod ord modCrop">
          <ac:chgData name="Sacha Tippel" userId="f5dbf1fb-0a35-4b1a-a860-68deaf60aea5" providerId="ADAL" clId="{A5BC626B-06B9-474B-A0E3-EC8A8F3D8A83}" dt="2023-04-19T10:10:16.469" v="1512" actId="26606"/>
          <ac:picMkLst>
            <pc:docMk/>
            <pc:sldMk cId="4043632651" sldId="642"/>
            <ac:picMk id="4" creationId="{76C69323-38F4-3EB5-4716-EF1505E84B18}"/>
          </ac:picMkLst>
        </pc:picChg>
      </pc:sldChg>
      <pc:sldChg chg="del">
        <pc:chgData name="Sacha Tippel" userId="f5dbf1fb-0a35-4b1a-a860-68deaf60aea5" providerId="ADAL" clId="{A5BC626B-06B9-474B-A0E3-EC8A8F3D8A83}" dt="2023-04-19T07:45:20.779" v="9" actId="47"/>
        <pc:sldMkLst>
          <pc:docMk/>
          <pc:sldMk cId="618933285" sldId="643"/>
        </pc:sldMkLst>
      </pc:sldChg>
      <pc:sldChg chg="modSp new mod">
        <pc:chgData name="Sacha Tippel" userId="f5dbf1fb-0a35-4b1a-a860-68deaf60aea5" providerId="ADAL" clId="{A5BC626B-06B9-474B-A0E3-EC8A8F3D8A83}" dt="2023-04-19T10:23:56.062" v="1647" actId="14100"/>
        <pc:sldMkLst>
          <pc:docMk/>
          <pc:sldMk cId="1777063658" sldId="643"/>
        </pc:sldMkLst>
        <pc:spChg chg="mod">
          <ac:chgData name="Sacha Tippel" userId="f5dbf1fb-0a35-4b1a-a860-68deaf60aea5" providerId="ADAL" clId="{A5BC626B-06B9-474B-A0E3-EC8A8F3D8A83}" dt="2023-04-19T08:00:58.281" v="69" actId="313"/>
          <ac:spMkLst>
            <pc:docMk/>
            <pc:sldMk cId="1777063658" sldId="643"/>
            <ac:spMk id="2" creationId="{D5DC17D9-CAA8-AF00-F9F0-78B080CE3091}"/>
          </ac:spMkLst>
        </pc:spChg>
        <pc:spChg chg="mod">
          <ac:chgData name="Sacha Tippel" userId="f5dbf1fb-0a35-4b1a-a860-68deaf60aea5" providerId="ADAL" clId="{A5BC626B-06B9-474B-A0E3-EC8A8F3D8A83}" dt="2023-04-19T10:23:56.062" v="1647" actId="14100"/>
          <ac:spMkLst>
            <pc:docMk/>
            <pc:sldMk cId="1777063658" sldId="643"/>
            <ac:spMk id="3" creationId="{012269FD-DB64-F275-290D-E8572433DAD9}"/>
          </ac:spMkLst>
        </pc:spChg>
      </pc:sldChg>
      <pc:sldChg chg="modSp new mod modAnim">
        <pc:chgData name="Sacha Tippel" userId="f5dbf1fb-0a35-4b1a-a860-68deaf60aea5" providerId="ADAL" clId="{A5BC626B-06B9-474B-A0E3-EC8A8F3D8A83}" dt="2023-04-20T07:52:38.351" v="1708" actId="14100"/>
        <pc:sldMkLst>
          <pc:docMk/>
          <pc:sldMk cId="169635599" sldId="644"/>
        </pc:sldMkLst>
        <pc:spChg chg="mod">
          <ac:chgData name="Sacha Tippel" userId="f5dbf1fb-0a35-4b1a-a860-68deaf60aea5" providerId="ADAL" clId="{A5BC626B-06B9-474B-A0E3-EC8A8F3D8A83}" dt="2023-04-19T10:12:33.177" v="1531" actId="14100"/>
          <ac:spMkLst>
            <pc:docMk/>
            <pc:sldMk cId="169635599" sldId="644"/>
            <ac:spMk id="2" creationId="{981573BD-9A3F-ACAB-1C3D-6C2936708D92}"/>
          </ac:spMkLst>
        </pc:spChg>
        <pc:spChg chg="mod">
          <ac:chgData name="Sacha Tippel" userId="f5dbf1fb-0a35-4b1a-a860-68deaf60aea5" providerId="ADAL" clId="{A5BC626B-06B9-474B-A0E3-EC8A8F3D8A83}" dt="2023-04-20T07:52:38.351" v="1708" actId="14100"/>
          <ac:spMkLst>
            <pc:docMk/>
            <pc:sldMk cId="169635599" sldId="644"/>
            <ac:spMk id="3" creationId="{0FAF38ED-C23F-CC84-93D2-551EEA3E73AB}"/>
          </ac:spMkLst>
        </pc:spChg>
      </pc:sldChg>
      <pc:sldChg chg="del">
        <pc:chgData name="Sacha Tippel" userId="f5dbf1fb-0a35-4b1a-a860-68deaf60aea5" providerId="ADAL" clId="{A5BC626B-06B9-474B-A0E3-EC8A8F3D8A83}" dt="2023-04-19T07:45:20.779" v="9" actId="47"/>
        <pc:sldMkLst>
          <pc:docMk/>
          <pc:sldMk cId="3444356273" sldId="644"/>
        </pc:sldMkLst>
      </pc:sldChg>
      <pc:sldChg chg="del">
        <pc:chgData name="Sacha Tippel" userId="f5dbf1fb-0a35-4b1a-a860-68deaf60aea5" providerId="ADAL" clId="{A5BC626B-06B9-474B-A0E3-EC8A8F3D8A83}" dt="2023-04-19T07:45:20.779" v="9" actId="47"/>
        <pc:sldMkLst>
          <pc:docMk/>
          <pc:sldMk cId="3273254034" sldId="645"/>
        </pc:sldMkLst>
      </pc:sldChg>
      <pc:sldChg chg="addSp delSp modSp new mod ord setBg">
        <pc:chgData name="Sacha Tippel" userId="f5dbf1fb-0a35-4b1a-a860-68deaf60aea5" providerId="ADAL" clId="{A5BC626B-06B9-474B-A0E3-EC8A8F3D8A83}" dt="2023-04-19T10:21:21.710" v="1646" actId="1076"/>
        <pc:sldMkLst>
          <pc:docMk/>
          <pc:sldMk cId="4193170737" sldId="645"/>
        </pc:sldMkLst>
        <pc:spChg chg="mod">
          <ac:chgData name="Sacha Tippel" userId="f5dbf1fb-0a35-4b1a-a860-68deaf60aea5" providerId="ADAL" clId="{A5BC626B-06B9-474B-A0E3-EC8A8F3D8A83}" dt="2023-04-19T08:58:08.835" v="712" actId="255"/>
          <ac:spMkLst>
            <pc:docMk/>
            <pc:sldMk cId="4193170737" sldId="645"/>
            <ac:spMk id="2" creationId="{0666A19B-8F51-1EE2-E539-32B083922964}"/>
          </ac:spMkLst>
        </pc:spChg>
        <pc:spChg chg="del">
          <ac:chgData name="Sacha Tippel" userId="f5dbf1fb-0a35-4b1a-a860-68deaf60aea5" providerId="ADAL" clId="{A5BC626B-06B9-474B-A0E3-EC8A8F3D8A83}" dt="2023-04-19T08:46:15.284" v="549"/>
          <ac:spMkLst>
            <pc:docMk/>
            <pc:sldMk cId="4193170737" sldId="645"/>
            <ac:spMk id="3" creationId="{2E52D9AB-D9F6-F65C-4BA8-911D7632DAA7}"/>
          </ac:spMkLst>
        </pc:spChg>
        <pc:spChg chg="add">
          <ac:chgData name="Sacha Tippel" userId="f5dbf1fb-0a35-4b1a-a860-68deaf60aea5" providerId="ADAL" clId="{A5BC626B-06B9-474B-A0E3-EC8A8F3D8A83}" dt="2023-04-19T08:46:20.873" v="550" actId="26606"/>
          <ac:spMkLst>
            <pc:docMk/>
            <pc:sldMk cId="4193170737" sldId="645"/>
            <ac:spMk id="9" creationId="{F0DCC097-1DB8-4B6D-85D0-6FBA0E1CA4BA}"/>
          </ac:spMkLst>
        </pc:spChg>
        <pc:spChg chg="add">
          <ac:chgData name="Sacha Tippel" userId="f5dbf1fb-0a35-4b1a-a860-68deaf60aea5" providerId="ADAL" clId="{A5BC626B-06B9-474B-A0E3-EC8A8F3D8A83}" dt="2023-04-19T08:46:20.873" v="550" actId="26606"/>
          <ac:spMkLst>
            <pc:docMk/>
            <pc:sldMk cId="4193170737" sldId="645"/>
            <ac:spMk id="11" creationId="{E0B58608-23C8-4441-994D-C6823EEE1DB7}"/>
          </ac:spMkLst>
        </pc:spChg>
        <pc:picChg chg="add mod">
          <ac:chgData name="Sacha Tippel" userId="f5dbf1fb-0a35-4b1a-a860-68deaf60aea5" providerId="ADAL" clId="{A5BC626B-06B9-474B-A0E3-EC8A8F3D8A83}" dt="2023-04-19T10:21:21.710" v="1646" actId="1076"/>
          <ac:picMkLst>
            <pc:docMk/>
            <pc:sldMk cId="4193170737" sldId="645"/>
            <ac:picMk id="4" creationId="{D8DEAE5A-FED1-5521-5649-B6D71259E9CB}"/>
          </ac:picMkLst>
        </pc:picChg>
        <pc:picChg chg="add del mod">
          <ac:chgData name="Sacha Tippel" userId="f5dbf1fb-0a35-4b1a-a860-68deaf60aea5" providerId="ADAL" clId="{A5BC626B-06B9-474B-A0E3-EC8A8F3D8A83}" dt="2023-04-19T08:47:44.016" v="556" actId="21"/>
          <ac:picMkLst>
            <pc:docMk/>
            <pc:sldMk cId="4193170737" sldId="645"/>
            <ac:picMk id="5" creationId="{BE4B0C84-A56A-BBD9-7C17-F24D9F8EE442}"/>
          </ac:picMkLst>
        </pc:picChg>
      </pc:sldChg>
      <pc:sldChg chg="addSp delSp modSp new mod setBg">
        <pc:chgData name="Sacha Tippel" userId="f5dbf1fb-0a35-4b1a-a860-68deaf60aea5" providerId="ADAL" clId="{A5BC626B-06B9-474B-A0E3-EC8A8F3D8A83}" dt="2023-04-19T09:54:56.558" v="1325" actId="14100"/>
        <pc:sldMkLst>
          <pc:docMk/>
          <pc:sldMk cId="760352448" sldId="646"/>
        </pc:sldMkLst>
        <pc:spChg chg="mod">
          <ac:chgData name="Sacha Tippel" userId="f5dbf1fb-0a35-4b1a-a860-68deaf60aea5" providerId="ADAL" clId="{A5BC626B-06B9-474B-A0E3-EC8A8F3D8A83}" dt="2023-04-19T08:51:41.859" v="622" actId="113"/>
          <ac:spMkLst>
            <pc:docMk/>
            <pc:sldMk cId="760352448" sldId="646"/>
            <ac:spMk id="2" creationId="{4AA47D10-4604-6D79-A87B-BACF4CFB93D7}"/>
          </ac:spMkLst>
        </pc:spChg>
        <pc:spChg chg="del">
          <ac:chgData name="Sacha Tippel" userId="f5dbf1fb-0a35-4b1a-a860-68deaf60aea5" providerId="ADAL" clId="{A5BC626B-06B9-474B-A0E3-EC8A8F3D8A83}" dt="2023-04-19T08:47:47.284" v="557"/>
          <ac:spMkLst>
            <pc:docMk/>
            <pc:sldMk cId="760352448" sldId="646"/>
            <ac:spMk id="3" creationId="{F99A535D-11E3-FFB1-BBC0-488CFD336677}"/>
          </ac:spMkLst>
        </pc:spChg>
        <pc:spChg chg="add del mod">
          <ac:chgData name="Sacha Tippel" userId="f5dbf1fb-0a35-4b1a-a860-68deaf60aea5" providerId="ADAL" clId="{A5BC626B-06B9-474B-A0E3-EC8A8F3D8A83}" dt="2023-04-19T08:49:27.626" v="569"/>
          <ac:spMkLst>
            <pc:docMk/>
            <pc:sldMk cId="760352448" sldId="646"/>
            <ac:spMk id="6" creationId="{040747D1-2554-D208-CB08-0CCE9412762A}"/>
          </ac:spMkLst>
        </pc:spChg>
        <pc:spChg chg="add del mod">
          <ac:chgData name="Sacha Tippel" userId="f5dbf1fb-0a35-4b1a-a860-68deaf60aea5" providerId="ADAL" clId="{A5BC626B-06B9-474B-A0E3-EC8A8F3D8A83}" dt="2023-04-19T09:49:56.757" v="1267" actId="478"/>
          <ac:spMkLst>
            <pc:docMk/>
            <pc:sldMk cId="760352448" sldId="646"/>
            <ac:spMk id="8" creationId="{B062F093-EB76-7BD9-C327-C80B8F85E47A}"/>
          </ac:spMkLst>
        </pc:spChg>
        <pc:spChg chg="add mod">
          <ac:chgData name="Sacha Tippel" userId="f5dbf1fb-0a35-4b1a-a860-68deaf60aea5" providerId="ADAL" clId="{A5BC626B-06B9-474B-A0E3-EC8A8F3D8A83}" dt="2023-04-19T09:53:01.750" v="1306" actId="122"/>
          <ac:spMkLst>
            <pc:docMk/>
            <pc:sldMk cId="760352448" sldId="646"/>
            <ac:spMk id="9" creationId="{8A89BA3D-55DB-FF1F-209F-BC9896475F00}"/>
          </ac:spMkLst>
        </pc:spChg>
        <pc:spChg chg="add mod">
          <ac:chgData name="Sacha Tippel" userId="f5dbf1fb-0a35-4b1a-a860-68deaf60aea5" providerId="ADAL" clId="{A5BC626B-06B9-474B-A0E3-EC8A8F3D8A83}" dt="2023-04-19T09:53:41.632" v="1312" actId="208"/>
          <ac:spMkLst>
            <pc:docMk/>
            <pc:sldMk cId="760352448" sldId="646"/>
            <ac:spMk id="10" creationId="{111086D5-A3E5-9506-FD11-4835AC0984B6}"/>
          </ac:spMkLst>
        </pc:spChg>
        <pc:spChg chg="add del">
          <ac:chgData name="Sacha Tippel" userId="f5dbf1fb-0a35-4b1a-a860-68deaf60aea5" providerId="ADAL" clId="{A5BC626B-06B9-474B-A0E3-EC8A8F3D8A83}" dt="2023-04-19T08:50:09.699" v="601" actId="478"/>
          <ac:spMkLst>
            <pc:docMk/>
            <pc:sldMk cId="760352448" sldId="646"/>
            <ac:spMk id="11" creationId="{82102476-7E5A-CAD8-82EA-E857634962A6}"/>
          </ac:spMkLst>
        </pc:spChg>
        <pc:spChg chg="add">
          <ac:chgData name="Sacha Tippel" userId="f5dbf1fb-0a35-4b1a-a860-68deaf60aea5" providerId="ADAL" clId="{A5BC626B-06B9-474B-A0E3-EC8A8F3D8A83}" dt="2023-04-19T08:49:43.069" v="570" actId="26606"/>
          <ac:spMkLst>
            <pc:docMk/>
            <pc:sldMk cId="760352448" sldId="646"/>
            <ac:spMk id="14" creationId="{131BAD53-4E89-4F62-BBB7-26359763ED39}"/>
          </ac:spMkLst>
        </pc:spChg>
        <pc:spChg chg="add">
          <ac:chgData name="Sacha Tippel" userId="f5dbf1fb-0a35-4b1a-a860-68deaf60aea5" providerId="ADAL" clId="{A5BC626B-06B9-474B-A0E3-EC8A8F3D8A83}" dt="2023-04-19T08:49:43.069" v="570" actId="26606"/>
          <ac:spMkLst>
            <pc:docMk/>
            <pc:sldMk cId="760352448" sldId="646"/>
            <ac:spMk id="16" creationId="{62756DA2-40EB-4C6F-B962-5822FFB54FB6}"/>
          </ac:spMkLst>
        </pc:spChg>
        <pc:picChg chg="add del mod">
          <ac:chgData name="Sacha Tippel" userId="f5dbf1fb-0a35-4b1a-a860-68deaf60aea5" providerId="ADAL" clId="{A5BC626B-06B9-474B-A0E3-EC8A8F3D8A83}" dt="2023-04-19T08:47:59.429" v="559" actId="21"/>
          <ac:picMkLst>
            <pc:docMk/>
            <pc:sldMk cId="760352448" sldId="646"/>
            <ac:picMk id="4" creationId="{7A180A3D-2B35-C04A-01D0-E2BBEBDD5A39}"/>
          </ac:picMkLst>
        </pc:picChg>
        <pc:picChg chg="add del mod modCrop">
          <ac:chgData name="Sacha Tippel" userId="f5dbf1fb-0a35-4b1a-a860-68deaf60aea5" providerId="ADAL" clId="{A5BC626B-06B9-474B-A0E3-EC8A8F3D8A83}" dt="2023-04-19T09:54:56.558" v="1325" actId="14100"/>
          <ac:picMkLst>
            <pc:docMk/>
            <pc:sldMk cId="760352448" sldId="646"/>
            <ac:picMk id="7" creationId="{7CA3384C-1403-11DC-812C-28781C36A135}"/>
          </ac:picMkLst>
        </pc:picChg>
      </pc:sldChg>
      <pc:sldChg chg="del">
        <pc:chgData name="Sacha Tippel" userId="f5dbf1fb-0a35-4b1a-a860-68deaf60aea5" providerId="ADAL" clId="{A5BC626B-06B9-474B-A0E3-EC8A8F3D8A83}" dt="2023-04-19T07:45:20.779" v="9" actId="47"/>
        <pc:sldMkLst>
          <pc:docMk/>
          <pc:sldMk cId="1469012886" sldId="646"/>
        </pc:sldMkLst>
      </pc:sldChg>
      <pc:sldChg chg="del">
        <pc:chgData name="Sacha Tippel" userId="f5dbf1fb-0a35-4b1a-a860-68deaf60aea5" providerId="ADAL" clId="{A5BC626B-06B9-474B-A0E3-EC8A8F3D8A83}" dt="2023-04-19T07:45:20.779" v="9" actId="47"/>
        <pc:sldMkLst>
          <pc:docMk/>
          <pc:sldMk cId="495764635" sldId="647"/>
        </pc:sldMkLst>
      </pc:sldChg>
      <pc:sldChg chg="addSp delSp modSp add del mod">
        <pc:chgData name="Sacha Tippel" userId="f5dbf1fb-0a35-4b1a-a860-68deaf60aea5" providerId="ADAL" clId="{A5BC626B-06B9-474B-A0E3-EC8A8F3D8A83}" dt="2023-04-19T08:53:06.276" v="626" actId="47"/>
        <pc:sldMkLst>
          <pc:docMk/>
          <pc:sldMk cId="2862051996" sldId="647"/>
        </pc:sldMkLst>
        <pc:spChg chg="add del mod">
          <ac:chgData name="Sacha Tippel" userId="f5dbf1fb-0a35-4b1a-a860-68deaf60aea5" providerId="ADAL" clId="{A5BC626B-06B9-474B-A0E3-EC8A8F3D8A83}" dt="2023-04-19T08:48:06.823" v="561"/>
          <ac:spMkLst>
            <pc:docMk/>
            <pc:sldMk cId="2862051996" sldId="647"/>
            <ac:spMk id="5" creationId="{1A464B77-FE4F-08D4-A958-01BF89BA0E20}"/>
          </ac:spMkLst>
        </pc:spChg>
        <pc:picChg chg="del">
          <ac:chgData name="Sacha Tippel" userId="f5dbf1fb-0a35-4b1a-a860-68deaf60aea5" providerId="ADAL" clId="{A5BC626B-06B9-474B-A0E3-EC8A8F3D8A83}" dt="2023-04-19T08:48:04.880" v="560" actId="478"/>
          <ac:picMkLst>
            <pc:docMk/>
            <pc:sldMk cId="2862051996" sldId="647"/>
            <ac:picMk id="4" creationId="{D8DEAE5A-FED1-5521-5649-B6D71259E9CB}"/>
          </ac:picMkLst>
        </pc:picChg>
        <pc:picChg chg="add mod">
          <ac:chgData name="Sacha Tippel" userId="f5dbf1fb-0a35-4b1a-a860-68deaf60aea5" providerId="ADAL" clId="{A5BC626B-06B9-474B-A0E3-EC8A8F3D8A83}" dt="2023-04-19T08:48:29.075" v="568" actId="1076"/>
          <ac:picMkLst>
            <pc:docMk/>
            <pc:sldMk cId="2862051996" sldId="647"/>
            <ac:picMk id="6" creationId="{172CE1FB-0904-7CA9-78FC-1AD098FD5F3A}"/>
          </ac:picMkLst>
        </pc:picChg>
      </pc:sldChg>
      <pc:sldChg chg="del">
        <pc:chgData name="Sacha Tippel" userId="f5dbf1fb-0a35-4b1a-a860-68deaf60aea5" providerId="ADAL" clId="{A5BC626B-06B9-474B-A0E3-EC8A8F3D8A83}" dt="2023-04-19T07:45:20.779" v="9" actId="47"/>
        <pc:sldMkLst>
          <pc:docMk/>
          <pc:sldMk cId="516774537" sldId="648"/>
        </pc:sldMkLst>
      </pc:sldChg>
      <pc:sldChg chg="addSp delSp modSp add mod ord">
        <pc:chgData name="Sacha Tippel" userId="f5dbf1fb-0a35-4b1a-a860-68deaf60aea5" providerId="ADAL" clId="{A5BC626B-06B9-474B-A0E3-EC8A8F3D8A83}" dt="2023-04-19T10:25:51.982" v="1650" actId="255"/>
        <pc:sldMkLst>
          <pc:docMk/>
          <pc:sldMk cId="3286996953" sldId="648"/>
        </pc:sldMkLst>
        <pc:spChg chg="mod">
          <ac:chgData name="Sacha Tippel" userId="f5dbf1fb-0a35-4b1a-a860-68deaf60aea5" providerId="ADAL" clId="{A5BC626B-06B9-474B-A0E3-EC8A8F3D8A83}" dt="2023-04-19T10:25:51.982" v="1650" actId="255"/>
          <ac:spMkLst>
            <pc:docMk/>
            <pc:sldMk cId="3286996953" sldId="648"/>
            <ac:spMk id="2" creationId="{0666A19B-8F51-1EE2-E539-32B083922964}"/>
          </ac:spMkLst>
        </pc:spChg>
        <pc:spChg chg="add del mod">
          <ac:chgData name="Sacha Tippel" userId="f5dbf1fb-0a35-4b1a-a860-68deaf60aea5" providerId="ADAL" clId="{A5BC626B-06B9-474B-A0E3-EC8A8F3D8A83}" dt="2023-04-19T10:20:53.653" v="1635"/>
          <ac:spMkLst>
            <pc:docMk/>
            <pc:sldMk cId="3286996953" sldId="648"/>
            <ac:spMk id="5" creationId="{05AACE09-C533-04E2-F07A-8332A7E7BAC7}"/>
          </ac:spMkLst>
        </pc:spChg>
        <pc:picChg chg="del mod">
          <ac:chgData name="Sacha Tippel" userId="f5dbf1fb-0a35-4b1a-a860-68deaf60aea5" providerId="ADAL" clId="{A5BC626B-06B9-474B-A0E3-EC8A8F3D8A83}" dt="2023-04-19T10:20:41.350" v="1634" actId="478"/>
          <ac:picMkLst>
            <pc:docMk/>
            <pc:sldMk cId="3286996953" sldId="648"/>
            <ac:picMk id="4" creationId="{D8DEAE5A-FED1-5521-5649-B6D71259E9CB}"/>
          </ac:picMkLst>
        </pc:picChg>
        <pc:picChg chg="add mod">
          <ac:chgData name="Sacha Tippel" userId="f5dbf1fb-0a35-4b1a-a860-68deaf60aea5" providerId="ADAL" clId="{A5BC626B-06B9-474B-A0E3-EC8A8F3D8A83}" dt="2023-04-19T10:21:14.157" v="1643" actId="1076"/>
          <ac:picMkLst>
            <pc:docMk/>
            <pc:sldMk cId="3286996953" sldId="648"/>
            <ac:picMk id="6" creationId="{B905BBD0-2425-F3B3-AFA7-D87E3DE11EA2}"/>
          </ac:picMkLst>
        </pc:picChg>
      </pc:sldChg>
      <pc:sldChg chg="addSp delSp modSp new mod setBg">
        <pc:chgData name="Sacha Tippel" userId="f5dbf1fb-0a35-4b1a-a860-68deaf60aea5" providerId="ADAL" clId="{A5BC626B-06B9-474B-A0E3-EC8A8F3D8A83}" dt="2023-04-19T09:54:42.865" v="1324" actId="1076"/>
        <pc:sldMkLst>
          <pc:docMk/>
          <pc:sldMk cId="1462974149" sldId="649"/>
        </pc:sldMkLst>
        <pc:spChg chg="mod">
          <ac:chgData name="Sacha Tippel" userId="f5dbf1fb-0a35-4b1a-a860-68deaf60aea5" providerId="ADAL" clId="{A5BC626B-06B9-474B-A0E3-EC8A8F3D8A83}" dt="2023-04-19T08:54:50.854" v="695" actId="255"/>
          <ac:spMkLst>
            <pc:docMk/>
            <pc:sldMk cId="1462974149" sldId="649"/>
            <ac:spMk id="2" creationId="{73C02A21-6BF3-EFEF-AF67-6947025B1A5D}"/>
          </ac:spMkLst>
        </pc:spChg>
        <pc:spChg chg="del">
          <ac:chgData name="Sacha Tippel" userId="f5dbf1fb-0a35-4b1a-a860-68deaf60aea5" providerId="ADAL" clId="{A5BC626B-06B9-474B-A0E3-EC8A8F3D8A83}" dt="2023-04-19T08:53:13.811" v="628"/>
          <ac:spMkLst>
            <pc:docMk/>
            <pc:sldMk cId="1462974149" sldId="649"/>
            <ac:spMk id="3" creationId="{AC9B71DB-8102-5BCD-083B-A21466F4C674}"/>
          </ac:spMkLst>
        </pc:spChg>
        <pc:spChg chg="add mod">
          <ac:chgData name="Sacha Tippel" userId="f5dbf1fb-0a35-4b1a-a860-68deaf60aea5" providerId="ADAL" clId="{A5BC626B-06B9-474B-A0E3-EC8A8F3D8A83}" dt="2023-04-19T09:54:36.286" v="1323" actId="1076"/>
          <ac:spMkLst>
            <pc:docMk/>
            <pc:sldMk cId="1462974149" sldId="649"/>
            <ac:spMk id="5" creationId="{82225DDB-3A9E-E3B2-6536-4D7FDBE283F8}"/>
          </ac:spMkLst>
        </pc:spChg>
        <pc:spChg chg="add mod">
          <ac:chgData name="Sacha Tippel" userId="f5dbf1fb-0a35-4b1a-a860-68deaf60aea5" providerId="ADAL" clId="{A5BC626B-06B9-474B-A0E3-EC8A8F3D8A83}" dt="2023-04-19T09:54:42.865" v="1324" actId="1076"/>
          <ac:spMkLst>
            <pc:docMk/>
            <pc:sldMk cId="1462974149" sldId="649"/>
            <ac:spMk id="6" creationId="{973900F2-8882-0E00-AF15-B0E1093B6AF2}"/>
          </ac:spMkLst>
        </pc:spChg>
        <pc:spChg chg="add del">
          <ac:chgData name="Sacha Tippel" userId="f5dbf1fb-0a35-4b1a-a860-68deaf60aea5" providerId="ADAL" clId="{A5BC626B-06B9-474B-A0E3-EC8A8F3D8A83}" dt="2023-04-19T08:53:57.494" v="672" actId="478"/>
          <ac:spMkLst>
            <pc:docMk/>
            <pc:sldMk cId="1462974149" sldId="649"/>
            <ac:spMk id="8" creationId="{3C122A67-B9F6-62F1-43E0-B087D6BEEC02}"/>
          </ac:spMkLst>
        </pc:spChg>
        <pc:spChg chg="add">
          <ac:chgData name="Sacha Tippel" userId="f5dbf1fb-0a35-4b1a-a860-68deaf60aea5" providerId="ADAL" clId="{A5BC626B-06B9-474B-A0E3-EC8A8F3D8A83}" dt="2023-04-19T08:53:23.861" v="629" actId="26606"/>
          <ac:spMkLst>
            <pc:docMk/>
            <pc:sldMk cId="1462974149" sldId="649"/>
            <ac:spMk id="11" creationId="{131BAD53-4E89-4F62-BBB7-26359763ED39}"/>
          </ac:spMkLst>
        </pc:spChg>
        <pc:spChg chg="add">
          <ac:chgData name="Sacha Tippel" userId="f5dbf1fb-0a35-4b1a-a860-68deaf60aea5" providerId="ADAL" clId="{A5BC626B-06B9-474B-A0E3-EC8A8F3D8A83}" dt="2023-04-19T08:53:23.861" v="629" actId="26606"/>
          <ac:spMkLst>
            <pc:docMk/>
            <pc:sldMk cId="1462974149" sldId="649"/>
            <ac:spMk id="13" creationId="{62756DA2-40EB-4C6F-B962-5822FFB54FB6}"/>
          </ac:spMkLst>
        </pc:spChg>
        <pc:picChg chg="add mod modCrop">
          <ac:chgData name="Sacha Tippel" userId="f5dbf1fb-0a35-4b1a-a860-68deaf60aea5" providerId="ADAL" clId="{A5BC626B-06B9-474B-A0E3-EC8A8F3D8A83}" dt="2023-04-19T08:56:13.764" v="708" actId="14100"/>
          <ac:picMkLst>
            <pc:docMk/>
            <pc:sldMk cId="1462974149" sldId="649"/>
            <ac:picMk id="4" creationId="{C820D635-13B7-8F32-0664-0A929A74D0BD}"/>
          </ac:picMkLst>
        </pc:picChg>
      </pc:sldChg>
      <pc:sldChg chg="del">
        <pc:chgData name="Sacha Tippel" userId="f5dbf1fb-0a35-4b1a-a860-68deaf60aea5" providerId="ADAL" clId="{A5BC626B-06B9-474B-A0E3-EC8A8F3D8A83}" dt="2023-04-19T07:45:20.779" v="9" actId="47"/>
        <pc:sldMkLst>
          <pc:docMk/>
          <pc:sldMk cId="1717318268" sldId="649"/>
        </pc:sldMkLst>
      </pc:sldChg>
      <pc:sldChg chg="addSp delSp modSp new mod">
        <pc:chgData name="Sacha Tippel" userId="f5dbf1fb-0a35-4b1a-a860-68deaf60aea5" providerId="ADAL" clId="{A5BC626B-06B9-474B-A0E3-EC8A8F3D8A83}" dt="2023-04-19T10:16:25.207" v="1631" actId="1076"/>
        <pc:sldMkLst>
          <pc:docMk/>
          <pc:sldMk cId="2394701216" sldId="650"/>
        </pc:sldMkLst>
        <pc:spChg chg="mod">
          <ac:chgData name="Sacha Tippel" userId="f5dbf1fb-0a35-4b1a-a860-68deaf60aea5" providerId="ADAL" clId="{A5BC626B-06B9-474B-A0E3-EC8A8F3D8A83}" dt="2023-04-19T10:16:25.207" v="1631" actId="1076"/>
          <ac:spMkLst>
            <pc:docMk/>
            <pc:sldMk cId="2394701216" sldId="650"/>
            <ac:spMk id="2" creationId="{3DF90AA1-BCCC-40DB-614D-E29D8AC3BC8F}"/>
          </ac:spMkLst>
        </pc:spChg>
        <pc:spChg chg="del">
          <ac:chgData name="Sacha Tippel" userId="f5dbf1fb-0a35-4b1a-a860-68deaf60aea5" providerId="ADAL" clId="{A5BC626B-06B9-474B-A0E3-EC8A8F3D8A83}" dt="2023-04-19T08:58:22.650" v="716" actId="478"/>
          <ac:spMkLst>
            <pc:docMk/>
            <pc:sldMk cId="2394701216" sldId="650"/>
            <ac:spMk id="3" creationId="{35C0F512-6BA8-6CA5-32DD-3A2731EA7CFE}"/>
          </ac:spMkLst>
        </pc:spChg>
        <pc:spChg chg="del mod">
          <ac:chgData name="Sacha Tippel" userId="f5dbf1fb-0a35-4b1a-a860-68deaf60aea5" providerId="ADAL" clId="{A5BC626B-06B9-474B-A0E3-EC8A8F3D8A83}" dt="2023-04-19T08:59:33.662" v="722" actId="22"/>
          <ac:spMkLst>
            <pc:docMk/>
            <pc:sldMk cId="2394701216" sldId="650"/>
            <ac:spMk id="4" creationId="{A4A15A27-BF55-26DB-F8E2-DDF2D7A19BE8}"/>
          </ac:spMkLst>
        </pc:spChg>
        <pc:spChg chg="del">
          <ac:chgData name="Sacha Tippel" userId="f5dbf1fb-0a35-4b1a-a860-68deaf60aea5" providerId="ADAL" clId="{A5BC626B-06B9-474B-A0E3-EC8A8F3D8A83}" dt="2023-04-19T08:58:24.051" v="717" actId="478"/>
          <ac:spMkLst>
            <pc:docMk/>
            <pc:sldMk cId="2394701216" sldId="650"/>
            <ac:spMk id="5" creationId="{0F077ED7-43D9-F414-ADBD-B4370F866896}"/>
          </ac:spMkLst>
        </pc:spChg>
        <pc:spChg chg="del">
          <ac:chgData name="Sacha Tippel" userId="f5dbf1fb-0a35-4b1a-a860-68deaf60aea5" providerId="ADAL" clId="{A5BC626B-06B9-474B-A0E3-EC8A8F3D8A83}" dt="2023-04-19T08:58:25.866" v="718" actId="478"/>
          <ac:spMkLst>
            <pc:docMk/>
            <pc:sldMk cId="2394701216" sldId="650"/>
            <ac:spMk id="6" creationId="{F6C15001-B541-E6A5-2EA5-23D6D66E9F1D}"/>
          </ac:spMkLst>
        </pc:spChg>
        <pc:spChg chg="add mod">
          <ac:chgData name="Sacha Tippel" userId="f5dbf1fb-0a35-4b1a-a860-68deaf60aea5" providerId="ADAL" clId="{A5BC626B-06B9-474B-A0E3-EC8A8F3D8A83}" dt="2023-04-19T09:02:39.533" v="785" actId="1076"/>
          <ac:spMkLst>
            <pc:docMk/>
            <pc:sldMk cId="2394701216" sldId="650"/>
            <ac:spMk id="11" creationId="{A72B565A-9AEA-9C5D-97A4-58A9A764B0E0}"/>
          </ac:spMkLst>
        </pc:spChg>
        <pc:spChg chg="add mod">
          <ac:chgData name="Sacha Tippel" userId="f5dbf1fb-0a35-4b1a-a860-68deaf60aea5" providerId="ADAL" clId="{A5BC626B-06B9-474B-A0E3-EC8A8F3D8A83}" dt="2023-04-19T09:02:41.776" v="786" actId="1076"/>
          <ac:spMkLst>
            <pc:docMk/>
            <pc:sldMk cId="2394701216" sldId="650"/>
            <ac:spMk id="12" creationId="{4AB33FCD-8917-6546-11E5-00C87604B98A}"/>
          </ac:spMkLst>
        </pc:spChg>
        <pc:picChg chg="add mod ord">
          <ac:chgData name="Sacha Tippel" userId="f5dbf1fb-0a35-4b1a-a860-68deaf60aea5" providerId="ADAL" clId="{A5BC626B-06B9-474B-A0E3-EC8A8F3D8A83}" dt="2023-04-19T09:00:30.523" v="733" actId="1076"/>
          <ac:picMkLst>
            <pc:docMk/>
            <pc:sldMk cId="2394701216" sldId="650"/>
            <ac:picMk id="8" creationId="{6EB922F6-B4AF-652B-9ABA-3A8AC699B237}"/>
          </ac:picMkLst>
        </pc:picChg>
        <pc:picChg chg="add mod">
          <ac:chgData name="Sacha Tippel" userId="f5dbf1fb-0a35-4b1a-a860-68deaf60aea5" providerId="ADAL" clId="{A5BC626B-06B9-474B-A0E3-EC8A8F3D8A83}" dt="2023-04-19T09:00:33.224" v="734" actId="14100"/>
          <ac:picMkLst>
            <pc:docMk/>
            <pc:sldMk cId="2394701216" sldId="650"/>
            <ac:picMk id="9" creationId="{C230CC4C-9818-0A40-744E-02EA7317D797}"/>
          </ac:picMkLst>
        </pc:picChg>
        <pc:picChg chg="add del mod">
          <ac:chgData name="Sacha Tippel" userId="f5dbf1fb-0a35-4b1a-a860-68deaf60aea5" providerId="ADAL" clId="{A5BC626B-06B9-474B-A0E3-EC8A8F3D8A83}" dt="2023-04-19T09:00:44.433" v="736" actId="478"/>
          <ac:picMkLst>
            <pc:docMk/>
            <pc:sldMk cId="2394701216" sldId="650"/>
            <ac:picMk id="10" creationId="{396604F4-804B-5635-3B16-46B6DE39D3AD}"/>
          </ac:picMkLst>
        </pc:picChg>
      </pc:sldChg>
      <pc:sldChg chg="del">
        <pc:chgData name="Sacha Tippel" userId="f5dbf1fb-0a35-4b1a-a860-68deaf60aea5" providerId="ADAL" clId="{A5BC626B-06B9-474B-A0E3-EC8A8F3D8A83}" dt="2023-04-19T07:45:20.779" v="9" actId="47"/>
        <pc:sldMkLst>
          <pc:docMk/>
          <pc:sldMk cId="4029830830" sldId="650"/>
        </pc:sldMkLst>
      </pc:sldChg>
      <pc:sldChg chg="addSp delSp modSp new mod">
        <pc:chgData name="Sacha Tippel" userId="f5dbf1fb-0a35-4b1a-a860-68deaf60aea5" providerId="ADAL" clId="{A5BC626B-06B9-474B-A0E3-EC8A8F3D8A83}" dt="2023-04-19T09:06:36.197" v="871" actId="14100"/>
        <pc:sldMkLst>
          <pc:docMk/>
          <pc:sldMk cId="184437131" sldId="651"/>
        </pc:sldMkLst>
        <pc:spChg chg="del">
          <ac:chgData name="Sacha Tippel" userId="f5dbf1fb-0a35-4b1a-a860-68deaf60aea5" providerId="ADAL" clId="{A5BC626B-06B9-474B-A0E3-EC8A8F3D8A83}" dt="2023-04-19T09:03:41.009" v="789" actId="478"/>
          <ac:spMkLst>
            <pc:docMk/>
            <pc:sldMk cId="184437131" sldId="651"/>
            <ac:spMk id="2" creationId="{A518BEB2-4537-FA82-A418-181FBA12D736}"/>
          </ac:spMkLst>
        </pc:spChg>
        <pc:spChg chg="del">
          <ac:chgData name="Sacha Tippel" userId="f5dbf1fb-0a35-4b1a-a860-68deaf60aea5" providerId="ADAL" clId="{A5BC626B-06B9-474B-A0E3-EC8A8F3D8A83}" dt="2023-04-19T09:03:42.207" v="790" actId="478"/>
          <ac:spMkLst>
            <pc:docMk/>
            <pc:sldMk cId="184437131" sldId="651"/>
            <ac:spMk id="3" creationId="{CE226929-EB83-35AC-1C57-AE484C5B4D86}"/>
          </ac:spMkLst>
        </pc:spChg>
        <pc:spChg chg="del">
          <ac:chgData name="Sacha Tippel" userId="f5dbf1fb-0a35-4b1a-a860-68deaf60aea5" providerId="ADAL" clId="{A5BC626B-06B9-474B-A0E3-EC8A8F3D8A83}" dt="2023-04-19T09:03:43.450" v="791" actId="478"/>
          <ac:spMkLst>
            <pc:docMk/>
            <pc:sldMk cId="184437131" sldId="651"/>
            <ac:spMk id="4" creationId="{0B76E630-F7A0-73B2-E20B-2AAA0C09B3E9}"/>
          </ac:spMkLst>
        </pc:spChg>
        <pc:spChg chg="del">
          <ac:chgData name="Sacha Tippel" userId="f5dbf1fb-0a35-4b1a-a860-68deaf60aea5" providerId="ADAL" clId="{A5BC626B-06B9-474B-A0E3-EC8A8F3D8A83}" dt="2023-04-19T09:03:44.637" v="792" actId="478"/>
          <ac:spMkLst>
            <pc:docMk/>
            <pc:sldMk cId="184437131" sldId="651"/>
            <ac:spMk id="5" creationId="{8DBB1875-7F2A-3DAC-98C3-8ADEEFA7442D}"/>
          </ac:spMkLst>
        </pc:spChg>
        <pc:spChg chg="del">
          <ac:chgData name="Sacha Tippel" userId="f5dbf1fb-0a35-4b1a-a860-68deaf60aea5" providerId="ADAL" clId="{A5BC626B-06B9-474B-A0E3-EC8A8F3D8A83}" dt="2023-04-19T09:03:46.365" v="793" actId="478"/>
          <ac:spMkLst>
            <pc:docMk/>
            <pc:sldMk cId="184437131" sldId="651"/>
            <ac:spMk id="6" creationId="{523B997D-C52F-8C25-4A32-543850D66543}"/>
          </ac:spMkLst>
        </pc:spChg>
        <pc:spChg chg="add mod">
          <ac:chgData name="Sacha Tippel" userId="f5dbf1fb-0a35-4b1a-a860-68deaf60aea5" providerId="ADAL" clId="{A5BC626B-06B9-474B-A0E3-EC8A8F3D8A83}" dt="2023-04-19T09:05:16.298" v="857" actId="1076"/>
          <ac:spMkLst>
            <pc:docMk/>
            <pc:sldMk cId="184437131" sldId="651"/>
            <ac:spMk id="9" creationId="{E2193E6E-713A-B380-DDC5-68228D7D42A2}"/>
          </ac:spMkLst>
        </pc:spChg>
        <pc:spChg chg="add mod">
          <ac:chgData name="Sacha Tippel" userId="f5dbf1fb-0a35-4b1a-a860-68deaf60aea5" providerId="ADAL" clId="{A5BC626B-06B9-474B-A0E3-EC8A8F3D8A83}" dt="2023-04-19T09:06:36.197" v="871" actId="14100"/>
          <ac:spMkLst>
            <pc:docMk/>
            <pc:sldMk cId="184437131" sldId="651"/>
            <ac:spMk id="10" creationId="{3EEC3EF8-344E-CE03-A4CB-CFAEE075FD6E}"/>
          </ac:spMkLst>
        </pc:spChg>
        <pc:picChg chg="add mod">
          <ac:chgData name="Sacha Tippel" userId="f5dbf1fb-0a35-4b1a-a860-68deaf60aea5" providerId="ADAL" clId="{A5BC626B-06B9-474B-A0E3-EC8A8F3D8A83}" dt="2023-04-19T09:05:08.056" v="856" actId="14100"/>
          <ac:picMkLst>
            <pc:docMk/>
            <pc:sldMk cId="184437131" sldId="651"/>
            <ac:picMk id="8" creationId="{AD35D1EC-18B9-1F62-E8B0-FC0436319D9C}"/>
          </ac:picMkLst>
        </pc:picChg>
      </pc:sldChg>
      <pc:sldChg chg="addSp delSp modSp add mod">
        <pc:chgData name="Sacha Tippel" userId="f5dbf1fb-0a35-4b1a-a860-68deaf60aea5" providerId="ADAL" clId="{A5BC626B-06B9-474B-A0E3-EC8A8F3D8A83}" dt="2023-04-20T07:53:33.371" v="1709" actId="13926"/>
        <pc:sldMkLst>
          <pc:docMk/>
          <pc:sldMk cId="2561617728" sldId="652"/>
        </pc:sldMkLst>
        <pc:spChg chg="mod">
          <ac:chgData name="Sacha Tippel" userId="f5dbf1fb-0a35-4b1a-a860-68deaf60aea5" providerId="ADAL" clId="{A5BC626B-06B9-474B-A0E3-EC8A8F3D8A83}" dt="2023-04-19T09:06:08.703" v="866"/>
          <ac:spMkLst>
            <pc:docMk/>
            <pc:sldMk cId="2561617728" sldId="652"/>
            <ac:spMk id="2" creationId="{A518BEB2-4537-FA82-A418-181FBA12D736}"/>
          </ac:spMkLst>
        </pc:spChg>
        <pc:spChg chg="del">
          <ac:chgData name="Sacha Tippel" userId="f5dbf1fb-0a35-4b1a-a860-68deaf60aea5" providerId="ADAL" clId="{A5BC626B-06B9-474B-A0E3-EC8A8F3D8A83}" dt="2023-04-19T09:05:44.006" v="858" actId="478"/>
          <ac:spMkLst>
            <pc:docMk/>
            <pc:sldMk cId="2561617728" sldId="652"/>
            <ac:spMk id="3" creationId="{CE226929-EB83-35AC-1C57-AE484C5B4D86}"/>
          </ac:spMkLst>
        </pc:spChg>
        <pc:spChg chg="del">
          <ac:chgData name="Sacha Tippel" userId="f5dbf1fb-0a35-4b1a-a860-68deaf60aea5" providerId="ADAL" clId="{A5BC626B-06B9-474B-A0E3-EC8A8F3D8A83}" dt="2023-04-19T09:05:49.900" v="860" actId="478"/>
          <ac:spMkLst>
            <pc:docMk/>
            <pc:sldMk cId="2561617728" sldId="652"/>
            <ac:spMk id="4" creationId="{0B76E630-F7A0-73B2-E20B-2AAA0C09B3E9}"/>
          </ac:spMkLst>
        </pc:spChg>
        <pc:spChg chg="del">
          <ac:chgData name="Sacha Tippel" userId="f5dbf1fb-0a35-4b1a-a860-68deaf60aea5" providerId="ADAL" clId="{A5BC626B-06B9-474B-A0E3-EC8A8F3D8A83}" dt="2023-04-19T09:05:48.684" v="859" actId="478"/>
          <ac:spMkLst>
            <pc:docMk/>
            <pc:sldMk cId="2561617728" sldId="652"/>
            <ac:spMk id="5" creationId="{8DBB1875-7F2A-3DAC-98C3-8ADEEFA7442D}"/>
          </ac:spMkLst>
        </pc:spChg>
        <pc:spChg chg="mod">
          <ac:chgData name="Sacha Tippel" userId="f5dbf1fb-0a35-4b1a-a860-68deaf60aea5" providerId="ADAL" clId="{A5BC626B-06B9-474B-A0E3-EC8A8F3D8A83}" dt="2023-04-20T07:53:33.371" v="1709" actId="13926"/>
          <ac:spMkLst>
            <pc:docMk/>
            <pc:sldMk cId="2561617728" sldId="652"/>
            <ac:spMk id="6" creationId="{523B997D-C52F-8C25-4A32-543850D66543}"/>
          </ac:spMkLst>
        </pc:spChg>
        <pc:spChg chg="add mod">
          <ac:chgData name="Sacha Tippel" userId="f5dbf1fb-0a35-4b1a-a860-68deaf60aea5" providerId="ADAL" clId="{A5BC626B-06B9-474B-A0E3-EC8A8F3D8A83}" dt="2023-04-19T09:07:21.804" v="878" actId="27636"/>
          <ac:spMkLst>
            <pc:docMk/>
            <pc:sldMk cId="2561617728" sldId="652"/>
            <ac:spMk id="7" creationId="{5F06E067-2319-D2D8-D658-5A10CA5F801E}"/>
          </ac:spMkLst>
        </pc:spChg>
      </pc:sldChg>
      <pc:sldChg chg="addSp delSp modSp new mod">
        <pc:chgData name="Sacha Tippel" userId="f5dbf1fb-0a35-4b1a-a860-68deaf60aea5" providerId="ADAL" clId="{A5BC626B-06B9-474B-A0E3-EC8A8F3D8A83}" dt="2023-04-20T07:54:08.463" v="1711" actId="13926"/>
        <pc:sldMkLst>
          <pc:docMk/>
          <pc:sldMk cId="3054237039" sldId="653"/>
        </pc:sldMkLst>
        <pc:spChg chg="del">
          <ac:chgData name="Sacha Tippel" userId="f5dbf1fb-0a35-4b1a-a860-68deaf60aea5" providerId="ADAL" clId="{A5BC626B-06B9-474B-A0E3-EC8A8F3D8A83}" dt="2023-04-19T09:13:02.142" v="904"/>
          <ac:spMkLst>
            <pc:docMk/>
            <pc:sldMk cId="3054237039" sldId="653"/>
            <ac:spMk id="2" creationId="{AA6AEBFE-EE3F-4751-5A40-FB1FD4984B7C}"/>
          </ac:spMkLst>
        </pc:spChg>
        <pc:spChg chg="del">
          <ac:chgData name="Sacha Tippel" userId="f5dbf1fb-0a35-4b1a-a860-68deaf60aea5" providerId="ADAL" clId="{A5BC626B-06B9-474B-A0E3-EC8A8F3D8A83}" dt="2023-04-19T09:08:50.878" v="881" actId="478"/>
          <ac:spMkLst>
            <pc:docMk/>
            <pc:sldMk cId="3054237039" sldId="653"/>
            <ac:spMk id="3" creationId="{14F929CD-C0E1-B5CA-7A6C-A60897AABB60}"/>
          </ac:spMkLst>
        </pc:spChg>
        <pc:spChg chg="mod">
          <ac:chgData name="Sacha Tippel" userId="f5dbf1fb-0a35-4b1a-a860-68deaf60aea5" providerId="ADAL" clId="{A5BC626B-06B9-474B-A0E3-EC8A8F3D8A83}" dt="2023-04-20T07:54:08.463" v="1711" actId="13926"/>
          <ac:spMkLst>
            <pc:docMk/>
            <pc:sldMk cId="3054237039" sldId="653"/>
            <ac:spMk id="4" creationId="{0FFBCF6E-6CD4-57D1-EBE4-1DEC951289F2}"/>
          </ac:spMkLst>
        </pc:spChg>
        <pc:spChg chg="del">
          <ac:chgData name="Sacha Tippel" userId="f5dbf1fb-0a35-4b1a-a860-68deaf60aea5" providerId="ADAL" clId="{A5BC626B-06B9-474B-A0E3-EC8A8F3D8A83}" dt="2023-04-19T09:08:59.041" v="882" actId="478"/>
          <ac:spMkLst>
            <pc:docMk/>
            <pc:sldMk cId="3054237039" sldId="653"/>
            <ac:spMk id="5" creationId="{8FA9C6E0-6752-CCB3-9A1A-41704E3E7039}"/>
          </ac:spMkLst>
        </pc:spChg>
        <pc:spChg chg="del mod">
          <ac:chgData name="Sacha Tippel" userId="f5dbf1fb-0a35-4b1a-a860-68deaf60aea5" providerId="ADAL" clId="{A5BC626B-06B9-474B-A0E3-EC8A8F3D8A83}" dt="2023-04-19T09:09:04.187" v="886" actId="478"/>
          <ac:spMkLst>
            <pc:docMk/>
            <pc:sldMk cId="3054237039" sldId="653"/>
            <ac:spMk id="6" creationId="{770ADCFA-A354-904C-CCD7-B0BDE00891F4}"/>
          </ac:spMkLst>
        </pc:spChg>
        <pc:spChg chg="add mod">
          <ac:chgData name="Sacha Tippel" userId="f5dbf1fb-0a35-4b1a-a860-68deaf60aea5" providerId="ADAL" clId="{A5BC626B-06B9-474B-A0E3-EC8A8F3D8A83}" dt="2023-04-19T09:13:12.220" v="907" actId="14100"/>
          <ac:spMkLst>
            <pc:docMk/>
            <pc:sldMk cId="3054237039" sldId="653"/>
            <ac:spMk id="9" creationId="{C9719914-B96E-1DB3-08ED-63814DA99FB6}"/>
          </ac:spMkLst>
        </pc:spChg>
        <pc:picChg chg="add del">
          <ac:chgData name="Sacha Tippel" userId="f5dbf1fb-0a35-4b1a-a860-68deaf60aea5" providerId="ADAL" clId="{A5BC626B-06B9-474B-A0E3-EC8A8F3D8A83}" dt="2023-04-19T09:09:39.540" v="891" actId="478"/>
          <ac:picMkLst>
            <pc:docMk/>
            <pc:sldMk cId="3054237039" sldId="653"/>
            <ac:picMk id="8" creationId="{EBB9AB46-7575-6009-0217-8EF516DF5A2E}"/>
          </ac:picMkLst>
        </pc:picChg>
      </pc:sldChg>
      <pc:sldChg chg="addSp delSp modSp new mod">
        <pc:chgData name="Sacha Tippel" userId="f5dbf1fb-0a35-4b1a-a860-68deaf60aea5" providerId="ADAL" clId="{A5BC626B-06B9-474B-A0E3-EC8A8F3D8A83}" dt="2023-04-19T09:27:43.605" v="1100" actId="13926"/>
        <pc:sldMkLst>
          <pc:docMk/>
          <pc:sldMk cId="912793999" sldId="654"/>
        </pc:sldMkLst>
        <pc:spChg chg="del">
          <ac:chgData name="Sacha Tippel" userId="f5dbf1fb-0a35-4b1a-a860-68deaf60aea5" providerId="ADAL" clId="{A5BC626B-06B9-474B-A0E3-EC8A8F3D8A83}" dt="2023-04-19T09:15:16.137" v="917"/>
          <ac:spMkLst>
            <pc:docMk/>
            <pc:sldMk cId="912793999" sldId="654"/>
            <ac:spMk id="2" creationId="{65A38680-260F-8797-72AC-B3FE7C09D53F}"/>
          </ac:spMkLst>
        </pc:spChg>
        <pc:spChg chg="del mod">
          <ac:chgData name="Sacha Tippel" userId="f5dbf1fb-0a35-4b1a-a860-68deaf60aea5" providerId="ADAL" clId="{A5BC626B-06B9-474B-A0E3-EC8A8F3D8A83}" dt="2023-04-19T09:18:15.043" v="978" actId="478"/>
          <ac:spMkLst>
            <pc:docMk/>
            <pc:sldMk cId="912793999" sldId="654"/>
            <ac:spMk id="3" creationId="{7CDB87F3-EAE8-5F82-31D2-8F78A36FA350}"/>
          </ac:spMkLst>
        </pc:spChg>
        <pc:spChg chg="mod">
          <ac:chgData name="Sacha Tippel" userId="f5dbf1fb-0a35-4b1a-a860-68deaf60aea5" providerId="ADAL" clId="{A5BC626B-06B9-474B-A0E3-EC8A8F3D8A83}" dt="2023-04-19T09:27:43.605" v="1100" actId="13926"/>
          <ac:spMkLst>
            <pc:docMk/>
            <pc:sldMk cId="912793999" sldId="654"/>
            <ac:spMk id="4" creationId="{8B180AC5-9EA3-EBF8-6850-DD60809770F2}"/>
          </ac:spMkLst>
        </pc:spChg>
        <pc:spChg chg="del">
          <ac:chgData name="Sacha Tippel" userId="f5dbf1fb-0a35-4b1a-a860-68deaf60aea5" providerId="ADAL" clId="{A5BC626B-06B9-474B-A0E3-EC8A8F3D8A83}" dt="2023-04-19T09:15:36.178" v="923" actId="478"/>
          <ac:spMkLst>
            <pc:docMk/>
            <pc:sldMk cId="912793999" sldId="654"/>
            <ac:spMk id="5" creationId="{4C2AC805-D859-6A2E-C9A2-874C39807F50}"/>
          </ac:spMkLst>
        </pc:spChg>
        <pc:spChg chg="del">
          <ac:chgData name="Sacha Tippel" userId="f5dbf1fb-0a35-4b1a-a860-68deaf60aea5" providerId="ADAL" clId="{A5BC626B-06B9-474B-A0E3-EC8A8F3D8A83}" dt="2023-04-19T09:15:37.393" v="924" actId="478"/>
          <ac:spMkLst>
            <pc:docMk/>
            <pc:sldMk cId="912793999" sldId="654"/>
            <ac:spMk id="6" creationId="{DAE85EC4-B0C8-8861-2885-2CAA2B5F9D8D}"/>
          </ac:spMkLst>
        </pc:spChg>
        <pc:spChg chg="add mod">
          <ac:chgData name="Sacha Tippel" userId="f5dbf1fb-0a35-4b1a-a860-68deaf60aea5" providerId="ADAL" clId="{A5BC626B-06B9-474B-A0E3-EC8A8F3D8A83}" dt="2023-04-19T09:25:21.356" v="1078" actId="1076"/>
          <ac:spMkLst>
            <pc:docMk/>
            <pc:sldMk cId="912793999" sldId="654"/>
            <ac:spMk id="7" creationId="{682FA2C9-AAA3-0E1E-EF03-9BAF38FCEF50}"/>
          </ac:spMkLst>
        </pc:spChg>
      </pc:sldChg>
      <pc:sldChg chg="addSp delSp modSp new mod">
        <pc:chgData name="Sacha Tippel" userId="f5dbf1fb-0a35-4b1a-a860-68deaf60aea5" providerId="ADAL" clId="{A5BC626B-06B9-474B-A0E3-EC8A8F3D8A83}" dt="2023-04-19T09:28:39.469" v="1104" actId="1076"/>
        <pc:sldMkLst>
          <pc:docMk/>
          <pc:sldMk cId="2594817331" sldId="655"/>
        </pc:sldMkLst>
        <pc:spChg chg="del">
          <ac:chgData name="Sacha Tippel" userId="f5dbf1fb-0a35-4b1a-a860-68deaf60aea5" providerId="ADAL" clId="{A5BC626B-06B9-474B-A0E3-EC8A8F3D8A83}" dt="2023-04-19T09:27:16.144" v="1093"/>
          <ac:spMkLst>
            <pc:docMk/>
            <pc:sldMk cId="2594817331" sldId="655"/>
            <ac:spMk id="2" creationId="{5CC641FD-EFD2-96EC-6658-853F8B0520D4}"/>
          </ac:spMkLst>
        </pc:spChg>
        <pc:spChg chg="del">
          <ac:chgData name="Sacha Tippel" userId="f5dbf1fb-0a35-4b1a-a860-68deaf60aea5" providerId="ADAL" clId="{A5BC626B-06B9-474B-A0E3-EC8A8F3D8A83}" dt="2023-04-19T09:25:40.308" v="1080" actId="478"/>
          <ac:spMkLst>
            <pc:docMk/>
            <pc:sldMk cId="2594817331" sldId="655"/>
            <ac:spMk id="3" creationId="{77EB60BC-9DEA-AB85-CEB0-9ED107A7EA8A}"/>
          </ac:spMkLst>
        </pc:spChg>
        <pc:spChg chg="mod">
          <ac:chgData name="Sacha Tippel" userId="f5dbf1fb-0a35-4b1a-a860-68deaf60aea5" providerId="ADAL" clId="{A5BC626B-06B9-474B-A0E3-EC8A8F3D8A83}" dt="2023-04-19T09:28:39.469" v="1104" actId="1076"/>
          <ac:spMkLst>
            <pc:docMk/>
            <pc:sldMk cId="2594817331" sldId="655"/>
            <ac:spMk id="4" creationId="{9DFDF030-2200-4DFF-7292-4DED14027F93}"/>
          </ac:spMkLst>
        </pc:spChg>
        <pc:spChg chg="del">
          <ac:chgData name="Sacha Tippel" userId="f5dbf1fb-0a35-4b1a-a860-68deaf60aea5" providerId="ADAL" clId="{A5BC626B-06B9-474B-A0E3-EC8A8F3D8A83}" dt="2023-04-19T09:25:42.367" v="1081" actId="478"/>
          <ac:spMkLst>
            <pc:docMk/>
            <pc:sldMk cId="2594817331" sldId="655"/>
            <ac:spMk id="5" creationId="{5174C6BF-9C9B-D230-9C68-15EEBF1A71F7}"/>
          </ac:spMkLst>
        </pc:spChg>
        <pc:spChg chg="del">
          <ac:chgData name="Sacha Tippel" userId="f5dbf1fb-0a35-4b1a-a860-68deaf60aea5" providerId="ADAL" clId="{A5BC626B-06B9-474B-A0E3-EC8A8F3D8A83}" dt="2023-04-19T09:25:43.950" v="1082" actId="478"/>
          <ac:spMkLst>
            <pc:docMk/>
            <pc:sldMk cId="2594817331" sldId="655"/>
            <ac:spMk id="6" creationId="{59584EED-AF18-EB09-3CBB-F305E07B8B66}"/>
          </ac:spMkLst>
        </pc:spChg>
        <pc:spChg chg="add mod">
          <ac:chgData name="Sacha Tippel" userId="f5dbf1fb-0a35-4b1a-a860-68deaf60aea5" providerId="ADAL" clId="{A5BC626B-06B9-474B-A0E3-EC8A8F3D8A83}" dt="2023-04-19T09:27:18.208" v="1095" actId="14100"/>
          <ac:spMkLst>
            <pc:docMk/>
            <pc:sldMk cId="2594817331" sldId="655"/>
            <ac:spMk id="7" creationId="{9B503DD9-4BD6-5F22-EC60-5DA623183980}"/>
          </ac:spMkLst>
        </pc:spChg>
      </pc:sldChg>
      <pc:sldChg chg="addSp delSp modSp new mod">
        <pc:chgData name="Sacha Tippel" userId="f5dbf1fb-0a35-4b1a-a860-68deaf60aea5" providerId="ADAL" clId="{A5BC626B-06B9-474B-A0E3-EC8A8F3D8A83}" dt="2023-04-19T09:32:57.289" v="1128" actId="22"/>
        <pc:sldMkLst>
          <pc:docMk/>
          <pc:sldMk cId="1745277809" sldId="656"/>
        </pc:sldMkLst>
        <pc:spChg chg="del">
          <ac:chgData name="Sacha Tippel" userId="f5dbf1fb-0a35-4b1a-a860-68deaf60aea5" providerId="ADAL" clId="{A5BC626B-06B9-474B-A0E3-EC8A8F3D8A83}" dt="2023-04-19T09:30:29.123" v="1111"/>
          <ac:spMkLst>
            <pc:docMk/>
            <pc:sldMk cId="1745277809" sldId="656"/>
            <ac:spMk id="2" creationId="{7F4426FF-DCD8-AD17-BC7D-676C6F97BB20}"/>
          </ac:spMkLst>
        </pc:spChg>
        <pc:spChg chg="del">
          <ac:chgData name="Sacha Tippel" userId="f5dbf1fb-0a35-4b1a-a860-68deaf60aea5" providerId="ADAL" clId="{A5BC626B-06B9-474B-A0E3-EC8A8F3D8A83}" dt="2023-04-19T09:30:33.470" v="1113" actId="478"/>
          <ac:spMkLst>
            <pc:docMk/>
            <pc:sldMk cId="1745277809" sldId="656"/>
            <ac:spMk id="3" creationId="{1D5F8C71-5E19-2038-47CC-D97870CB000C}"/>
          </ac:spMkLst>
        </pc:spChg>
        <pc:spChg chg="del">
          <ac:chgData name="Sacha Tippel" userId="f5dbf1fb-0a35-4b1a-a860-68deaf60aea5" providerId="ADAL" clId="{A5BC626B-06B9-474B-A0E3-EC8A8F3D8A83}" dt="2023-04-19T09:30:12.523" v="1106" actId="478"/>
          <ac:spMkLst>
            <pc:docMk/>
            <pc:sldMk cId="1745277809" sldId="656"/>
            <ac:spMk id="4" creationId="{4F94229B-9C74-8BD9-D99D-99658422619A}"/>
          </ac:spMkLst>
        </pc:spChg>
        <pc:spChg chg="del">
          <ac:chgData name="Sacha Tippel" userId="f5dbf1fb-0a35-4b1a-a860-68deaf60aea5" providerId="ADAL" clId="{A5BC626B-06B9-474B-A0E3-EC8A8F3D8A83}" dt="2023-04-19T09:30:35.149" v="1114" actId="478"/>
          <ac:spMkLst>
            <pc:docMk/>
            <pc:sldMk cId="1745277809" sldId="656"/>
            <ac:spMk id="5" creationId="{72D52578-AF2E-B625-DC95-814BEEDC4062}"/>
          </ac:spMkLst>
        </pc:spChg>
        <pc:spChg chg="mod">
          <ac:chgData name="Sacha Tippel" userId="f5dbf1fb-0a35-4b1a-a860-68deaf60aea5" providerId="ADAL" clId="{A5BC626B-06B9-474B-A0E3-EC8A8F3D8A83}" dt="2023-04-19T09:31:46.867" v="1126" actId="20577"/>
          <ac:spMkLst>
            <pc:docMk/>
            <pc:sldMk cId="1745277809" sldId="656"/>
            <ac:spMk id="6" creationId="{0A46C70F-AC7B-6FD6-46EF-23D1F1FAF544}"/>
          </ac:spMkLst>
        </pc:spChg>
        <pc:spChg chg="add mod">
          <ac:chgData name="Sacha Tippel" userId="f5dbf1fb-0a35-4b1a-a860-68deaf60aea5" providerId="ADAL" clId="{A5BC626B-06B9-474B-A0E3-EC8A8F3D8A83}" dt="2023-04-19T09:30:31.561" v="1112" actId="14100"/>
          <ac:spMkLst>
            <pc:docMk/>
            <pc:sldMk cId="1745277809" sldId="656"/>
            <ac:spMk id="7" creationId="{50E6CE05-6D6A-5746-FDF7-C939B636F0A3}"/>
          </ac:spMkLst>
        </pc:spChg>
        <pc:spChg chg="add del">
          <ac:chgData name="Sacha Tippel" userId="f5dbf1fb-0a35-4b1a-a860-68deaf60aea5" providerId="ADAL" clId="{A5BC626B-06B9-474B-A0E3-EC8A8F3D8A83}" dt="2023-04-19T09:32:57.289" v="1128" actId="22"/>
          <ac:spMkLst>
            <pc:docMk/>
            <pc:sldMk cId="1745277809" sldId="656"/>
            <ac:spMk id="9" creationId="{3BCEE42E-872C-92BD-838E-F7BC17771B8D}"/>
          </ac:spMkLst>
        </pc:spChg>
      </pc:sldChg>
      <pc:sldChg chg="addSp delSp modSp new mod">
        <pc:chgData name="Sacha Tippel" userId="f5dbf1fb-0a35-4b1a-a860-68deaf60aea5" providerId="ADAL" clId="{A5BC626B-06B9-474B-A0E3-EC8A8F3D8A83}" dt="2023-04-19T09:34:21.424" v="1152" actId="14100"/>
        <pc:sldMkLst>
          <pc:docMk/>
          <pc:sldMk cId="3139084707" sldId="657"/>
        </pc:sldMkLst>
        <pc:spChg chg="del">
          <ac:chgData name="Sacha Tippel" userId="f5dbf1fb-0a35-4b1a-a860-68deaf60aea5" providerId="ADAL" clId="{A5BC626B-06B9-474B-A0E3-EC8A8F3D8A83}" dt="2023-04-19T09:34:19.041" v="1151"/>
          <ac:spMkLst>
            <pc:docMk/>
            <pc:sldMk cId="3139084707" sldId="657"/>
            <ac:spMk id="2" creationId="{3B744482-BC1D-2BBA-19E3-A276B1E55BB9}"/>
          </ac:spMkLst>
        </pc:spChg>
        <pc:spChg chg="del">
          <ac:chgData name="Sacha Tippel" userId="f5dbf1fb-0a35-4b1a-a860-68deaf60aea5" providerId="ADAL" clId="{A5BC626B-06B9-474B-A0E3-EC8A8F3D8A83}" dt="2023-04-19T09:33:16.234" v="1136" actId="478"/>
          <ac:spMkLst>
            <pc:docMk/>
            <pc:sldMk cId="3139084707" sldId="657"/>
            <ac:spMk id="3" creationId="{AC72CA4B-93B5-D73F-1227-582133251E4B}"/>
          </ac:spMkLst>
        </pc:spChg>
        <pc:spChg chg="mod">
          <ac:chgData name="Sacha Tippel" userId="f5dbf1fb-0a35-4b1a-a860-68deaf60aea5" providerId="ADAL" clId="{A5BC626B-06B9-474B-A0E3-EC8A8F3D8A83}" dt="2023-04-19T09:34:09.261" v="1150" actId="20577"/>
          <ac:spMkLst>
            <pc:docMk/>
            <pc:sldMk cId="3139084707" sldId="657"/>
            <ac:spMk id="4" creationId="{4CC5DBD0-AD3B-140E-C838-A50FDA54873A}"/>
          </ac:spMkLst>
        </pc:spChg>
        <pc:spChg chg="del">
          <ac:chgData name="Sacha Tippel" userId="f5dbf1fb-0a35-4b1a-a860-68deaf60aea5" providerId="ADAL" clId="{A5BC626B-06B9-474B-A0E3-EC8A8F3D8A83}" dt="2023-04-19T09:33:17.578" v="1137" actId="478"/>
          <ac:spMkLst>
            <pc:docMk/>
            <pc:sldMk cId="3139084707" sldId="657"/>
            <ac:spMk id="5" creationId="{87805B2B-2354-F91E-A8DB-7E881B66A8DE}"/>
          </ac:spMkLst>
        </pc:spChg>
        <pc:spChg chg="del mod">
          <ac:chgData name="Sacha Tippel" userId="f5dbf1fb-0a35-4b1a-a860-68deaf60aea5" providerId="ADAL" clId="{A5BC626B-06B9-474B-A0E3-EC8A8F3D8A83}" dt="2023-04-19T09:33:08.203" v="1133" actId="478"/>
          <ac:spMkLst>
            <pc:docMk/>
            <pc:sldMk cId="3139084707" sldId="657"/>
            <ac:spMk id="6" creationId="{C34B57C3-CB5F-3B18-7699-1B525126A21F}"/>
          </ac:spMkLst>
        </pc:spChg>
        <pc:spChg chg="add mod">
          <ac:chgData name="Sacha Tippel" userId="f5dbf1fb-0a35-4b1a-a860-68deaf60aea5" providerId="ADAL" clId="{A5BC626B-06B9-474B-A0E3-EC8A8F3D8A83}" dt="2023-04-19T09:34:21.424" v="1152" actId="14100"/>
          <ac:spMkLst>
            <pc:docMk/>
            <pc:sldMk cId="3139084707" sldId="657"/>
            <ac:spMk id="7" creationId="{21662685-162F-4FBD-21C7-2117823E8520}"/>
          </ac:spMkLst>
        </pc:spChg>
      </pc:sldChg>
      <pc:sldChg chg="addSp delSp modSp new mod delAnim modAnim">
        <pc:chgData name="Sacha Tippel" userId="f5dbf1fb-0a35-4b1a-a860-68deaf60aea5" providerId="ADAL" clId="{A5BC626B-06B9-474B-A0E3-EC8A8F3D8A83}" dt="2023-04-20T08:01:21.396" v="1748" actId="1582"/>
        <pc:sldMkLst>
          <pc:docMk/>
          <pc:sldMk cId="1441203933" sldId="658"/>
        </pc:sldMkLst>
        <pc:spChg chg="mod">
          <ac:chgData name="Sacha Tippel" userId="f5dbf1fb-0a35-4b1a-a860-68deaf60aea5" providerId="ADAL" clId="{A5BC626B-06B9-474B-A0E3-EC8A8F3D8A83}" dt="2023-04-19T09:36:11.277" v="1175" actId="14100"/>
          <ac:spMkLst>
            <pc:docMk/>
            <pc:sldMk cId="1441203933" sldId="658"/>
            <ac:spMk id="2" creationId="{FDEEA7B3-3CA1-50B8-1155-DDBC3D27DB17}"/>
          </ac:spMkLst>
        </pc:spChg>
        <pc:spChg chg="del">
          <ac:chgData name="Sacha Tippel" userId="f5dbf1fb-0a35-4b1a-a860-68deaf60aea5" providerId="ADAL" clId="{A5BC626B-06B9-474B-A0E3-EC8A8F3D8A83}" dt="2023-04-19T09:35:25.643" v="1163" actId="478"/>
          <ac:spMkLst>
            <pc:docMk/>
            <pc:sldMk cId="1441203933" sldId="658"/>
            <ac:spMk id="3" creationId="{2A7DEDD9-2071-41B2-229C-6D71813AF82C}"/>
          </ac:spMkLst>
        </pc:spChg>
        <pc:spChg chg="add mod">
          <ac:chgData name="Sacha Tippel" userId="f5dbf1fb-0a35-4b1a-a860-68deaf60aea5" providerId="ADAL" clId="{A5BC626B-06B9-474B-A0E3-EC8A8F3D8A83}" dt="2023-04-20T08:01:21.396" v="1748" actId="1582"/>
          <ac:spMkLst>
            <pc:docMk/>
            <pc:sldMk cId="1441203933" sldId="658"/>
            <ac:spMk id="3" creationId="{CFAFA629-90DB-B36F-6D6A-D4F34B37AD79}"/>
          </ac:spMkLst>
        </pc:spChg>
        <pc:spChg chg="del">
          <ac:chgData name="Sacha Tippel" userId="f5dbf1fb-0a35-4b1a-a860-68deaf60aea5" providerId="ADAL" clId="{A5BC626B-06B9-474B-A0E3-EC8A8F3D8A83}" dt="2023-04-19T09:35:15.434" v="1161" actId="478"/>
          <ac:spMkLst>
            <pc:docMk/>
            <pc:sldMk cId="1441203933" sldId="658"/>
            <ac:spMk id="4" creationId="{470BBC66-DEA1-E22E-885F-66E2808008C1}"/>
          </ac:spMkLst>
        </pc:spChg>
        <pc:spChg chg="del">
          <ac:chgData name="Sacha Tippel" userId="f5dbf1fb-0a35-4b1a-a860-68deaf60aea5" providerId="ADAL" clId="{A5BC626B-06B9-474B-A0E3-EC8A8F3D8A83}" dt="2023-04-19T09:35:31.139" v="1164" actId="478"/>
          <ac:spMkLst>
            <pc:docMk/>
            <pc:sldMk cId="1441203933" sldId="658"/>
            <ac:spMk id="5" creationId="{50CAFF85-1913-9108-078F-B9676E253FC0}"/>
          </ac:spMkLst>
        </pc:spChg>
        <pc:spChg chg="del">
          <ac:chgData name="Sacha Tippel" userId="f5dbf1fb-0a35-4b1a-a860-68deaf60aea5" providerId="ADAL" clId="{A5BC626B-06B9-474B-A0E3-EC8A8F3D8A83}" dt="2023-04-19T09:35:20.282" v="1162" actId="478"/>
          <ac:spMkLst>
            <pc:docMk/>
            <pc:sldMk cId="1441203933" sldId="658"/>
            <ac:spMk id="6" creationId="{68583CC4-43FF-1C97-3A8C-458A22B56903}"/>
          </ac:spMkLst>
        </pc:spChg>
        <pc:spChg chg="add mod">
          <ac:chgData name="Sacha Tippel" userId="f5dbf1fb-0a35-4b1a-a860-68deaf60aea5" providerId="ADAL" clId="{A5BC626B-06B9-474B-A0E3-EC8A8F3D8A83}" dt="2023-04-19T09:37:11.486" v="1183" actId="1076"/>
          <ac:spMkLst>
            <pc:docMk/>
            <pc:sldMk cId="1441203933" sldId="658"/>
            <ac:spMk id="9" creationId="{422CE855-20F7-FB9D-8C28-2F33C3E4B896}"/>
          </ac:spMkLst>
        </pc:spChg>
        <pc:spChg chg="add mod">
          <ac:chgData name="Sacha Tippel" userId="f5dbf1fb-0a35-4b1a-a860-68deaf60aea5" providerId="ADAL" clId="{A5BC626B-06B9-474B-A0E3-EC8A8F3D8A83}" dt="2023-04-19T09:38:34.017" v="1197" actId="14100"/>
          <ac:spMkLst>
            <pc:docMk/>
            <pc:sldMk cId="1441203933" sldId="658"/>
            <ac:spMk id="10" creationId="{4AAB201A-C425-E19D-2E84-215CBFFC2538}"/>
          </ac:spMkLst>
        </pc:spChg>
        <pc:spChg chg="add mod">
          <ac:chgData name="Sacha Tippel" userId="f5dbf1fb-0a35-4b1a-a860-68deaf60aea5" providerId="ADAL" clId="{A5BC626B-06B9-474B-A0E3-EC8A8F3D8A83}" dt="2023-04-19T09:39:43.430" v="1203" actId="1076"/>
          <ac:spMkLst>
            <pc:docMk/>
            <pc:sldMk cId="1441203933" sldId="658"/>
            <ac:spMk id="12" creationId="{38C78A88-E1BC-B562-948A-55B5A70E643C}"/>
          </ac:spMkLst>
        </pc:spChg>
        <pc:spChg chg="add mod">
          <ac:chgData name="Sacha Tippel" userId="f5dbf1fb-0a35-4b1a-a860-68deaf60aea5" providerId="ADAL" clId="{A5BC626B-06B9-474B-A0E3-EC8A8F3D8A83}" dt="2023-04-19T09:41:17.434" v="1227" actId="20577"/>
          <ac:spMkLst>
            <pc:docMk/>
            <pc:sldMk cId="1441203933" sldId="658"/>
            <ac:spMk id="13" creationId="{BFC5288F-B296-3753-4F0E-BAE59CC6E88D}"/>
          </ac:spMkLst>
        </pc:spChg>
        <pc:spChg chg="add mod">
          <ac:chgData name="Sacha Tippel" userId="f5dbf1fb-0a35-4b1a-a860-68deaf60aea5" providerId="ADAL" clId="{A5BC626B-06B9-474B-A0E3-EC8A8F3D8A83}" dt="2023-04-19T09:42:56.948" v="1243" actId="1076"/>
          <ac:spMkLst>
            <pc:docMk/>
            <pc:sldMk cId="1441203933" sldId="658"/>
            <ac:spMk id="14" creationId="{475E1997-92C1-B765-0196-41EC8B0AE5A7}"/>
          </ac:spMkLst>
        </pc:spChg>
        <pc:spChg chg="add mod">
          <ac:chgData name="Sacha Tippel" userId="f5dbf1fb-0a35-4b1a-a860-68deaf60aea5" providerId="ADAL" clId="{A5BC626B-06B9-474B-A0E3-EC8A8F3D8A83}" dt="2023-04-19T09:42:50.251" v="1242" actId="1076"/>
          <ac:spMkLst>
            <pc:docMk/>
            <pc:sldMk cId="1441203933" sldId="658"/>
            <ac:spMk id="15" creationId="{88845D9E-B348-6A71-697F-32206705D368}"/>
          </ac:spMkLst>
        </pc:spChg>
        <pc:spChg chg="add mod">
          <ac:chgData name="Sacha Tippel" userId="f5dbf1fb-0a35-4b1a-a860-68deaf60aea5" providerId="ADAL" clId="{A5BC626B-06B9-474B-A0E3-EC8A8F3D8A83}" dt="2023-04-19T09:43:21.457" v="1246" actId="207"/>
          <ac:spMkLst>
            <pc:docMk/>
            <pc:sldMk cId="1441203933" sldId="658"/>
            <ac:spMk id="16" creationId="{032448D7-656A-75CD-2A51-DCFEB99A33B6}"/>
          </ac:spMkLst>
        </pc:spChg>
        <pc:picChg chg="add mod">
          <ac:chgData name="Sacha Tippel" userId="f5dbf1fb-0a35-4b1a-a860-68deaf60aea5" providerId="ADAL" clId="{A5BC626B-06B9-474B-A0E3-EC8A8F3D8A83}" dt="2023-04-19T09:41:41.990" v="1230" actId="1076"/>
          <ac:picMkLst>
            <pc:docMk/>
            <pc:sldMk cId="1441203933" sldId="658"/>
            <ac:picMk id="7" creationId="{192C778D-63BB-CBDE-44C6-DF9E78CED4A0}"/>
          </ac:picMkLst>
        </pc:picChg>
        <pc:picChg chg="add del mod">
          <ac:chgData name="Sacha Tippel" userId="f5dbf1fb-0a35-4b1a-a860-68deaf60aea5" providerId="ADAL" clId="{A5BC626B-06B9-474B-A0E3-EC8A8F3D8A83}" dt="2023-04-20T08:00:55.161" v="1744" actId="478"/>
          <ac:picMkLst>
            <pc:docMk/>
            <pc:sldMk cId="1441203933" sldId="658"/>
            <ac:picMk id="17" creationId="{1E84F419-A198-002C-AD50-3D83328BF40B}"/>
          </ac:picMkLst>
        </pc:picChg>
      </pc:sldChg>
      <pc:sldChg chg="addSp delSp modSp new mod setBg">
        <pc:chgData name="Sacha Tippel" userId="f5dbf1fb-0a35-4b1a-a860-68deaf60aea5" providerId="ADAL" clId="{A5BC626B-06B9-474B-A0E3-EC8A8F3D8A83}" dt="2023-04-19T10:33:14.922" v="1701" actId="1440"/>
        <pc:sldMkLst>
          <pc:docMk/>
          <pc:sldMk cId="3520178309" sldId="659"/>
        </pc:sldMkLst>
        <pc:spChg chg="mod">
          <ac:chgData name="Sacha Tippel" userId="f5dbf1fb-0a35-4b1a-a860-68deaf60aea5" providerId="ADAL" clId="{A5BC626B-06B9-474B-A0E3-EC8A8F3D8A83}" dt="2023-04-19T10:31:55.455" v="1690" actId="120"/>
          <ac:spMkLst>
            <pc:docMk/>
            <pc:sldMk cId="3520178309" sldId="659"/>
            <ac:spMk id="2" creationId="{88DD5B9A-F0A0-BE38-2E52-5B59EC156EB0}"/>
          </ac:spMkLst>
        </pc:spChg>
        <pc:spChg chg="del mod">
          <ac:chgData name="Sacha Tippel" userId="f5dbf1fb-0a35-4b1a-a860-68deaf60aea5" providerId="ADAL" clId="{A5BC626B-06B9-474B-A0E3-EC8A8F3D8A83}" dt="2023-04-19T09:57:33.500" v="1340" actId="478"/>
          <ac:spMkLst>
            <pc:docMk/>
            <pc:sldMk cId="3520178309" sldId="659"/>
            <ac:spMk id="3" creationId="{DDBDAF2E-DB78-9D5A-F5B6-E4B7FD9411C6}"/>
          </ac:spMkLst>
        </pc:spChg>
        <pc:spChg chg="add del mod">
          <ac:chgData name="Sacha Tippel" userId="f5dbf1fb-0a35-4b1a-a860-68deaf60aea5" providerId="ADAL" clId="{A5BC626B-06B9-474B-A0E3-EC8A8F3D8A83}" dt="2023-04-19T09:57:37.908" v="1341" actId="478"/>
          <ac:spMkLst>
            <pc:docMk/>
            <pc:sldMk cId="3520178309" sldId="659"/>
            <ac:spMk id="5" creationId="{678BE9D6-37AB-E381-C630-0A89E4C91B93}"/>
          </ac:spMkLst>
        </pc:spChg>
        <pc:spChg chg="add">
          <ac:chgData name="Sacha Tippel" userId="f5dbf1fb-0a35-4b1a-a860-68deaf60aea5" providerId="ADAL" clId="{A5BC626B-06B9-474B-A0E3-EC8A8F3D8A83}" dt="2023-04-19T10:04:12.199" v="1460" actId="26606"/>
          <ac:spMkLst>
            <pc:docMk/>
            <pc:sldMk cId="3520178309" sldId="659"/>
            <ac:spMk id="11" creationId="{F0DCC097-1DB8-4B6D-85D0-6FBA0E1CA4BA}"/>
          </ac:spMkLst>
        </pc:spChg>
        <pc:spChg chg="add">
          <ac:chgData name="Sacha Tippel" userId="f5dbf1fb-0a35-4b1a-a860-68deaf60aea5" providerId="ADAL" clId="{A5BC626B-06B9-474B-A0E3-EC8A8F3D8A83}" dt="2023-04-19T10:04:12.199" v="1460" actId="26606"/>
          <ac:spMkLst>
            <pc:docMk/>
            <pc:sldMk cId="3520178309" sldId="659"/>
            <ac:spMk id="13" creationId="{E0B58608-23C8-4441-994D-C6823EEE1DB7}"/>
          </ac:spMkLst>
        </pc:spChg>
        <pc:picChg chg="add mod">
          <ac:chgData name="Sacha Tippel" userId="f5dbf1fb-0a35-4b1a-a860-68deaf60aea5" providerId="ADAL" clId="{A5BC626B-06B9-474B-A0E3-EC8A8F3D8A83}" dt="2023-04-19T10:32:15.460" v="1697" actId="1076"/>
          <ac:picMkLst>
            <pc:docMk/>
            <pc:sldMk cId="3520178309" sldId="659"/>
            <ac:picMk id="6" creationId="{1674C84B-C45E-6160-6BE4-9CC6210477BB}"/>
          </ac:picMkLst>
        </pc:picChg>
        <pc:picChg chg="add del mod">
          <ac:chgData name="Sacha Tippel" userId="f5dbf1fb-0a35-4b1a-a860-68deaf60aea5" providerId="ADAL" clId="{A5BC626B-06B9-474B-A0E3-EC8A8F3D8A83}" dt="2023-04-19T10:31:50.530" v="1689" actId="478"/>
          <ac:picMkLst>
            <pc:docMk/>
            <pc:sldMk cId="3520178309" sldId="659"/>
            <ac:picMk id="8" creationId="{7AB0AEC9-814D-32EC-9974-242DE168E6EB}"/>
          </ac:picMkLst>
        </pc:picChg>
        <pc:picChg chg="add mod">
          <ac:chgData name="Sacha Tippel" userId="f5dbf1fb-0a35-4b1a-a860-68deaf60aea5" providerId="ADAL" clId="{A5BC626B-06B9-474B-A0E3-EC8A8F3D8A83}" dt="2023-04-19T10:33:14.922" v="1701" actId="1440"/>
          <ac:picMkLst>
            <pc:docMk/>
            <pc:sldMk cId="3520178309" sldId="659"/>
            <ac:picMk id="10" creationId="{FDBB943A-8CFB-9749-C3CB-879770460CBF}"/>
          </ac:picMkLst>
        </pc:picChg>
      </pc:sldChg>
      <pc:sldChg chg="delSp modSp new mod">
        <pc:chgData name="Sacha Tippel" userId="f5dbf1fb-0a35-4b1a-a860-68deaf60aea5" providerId="ADAL" clId="{A5BC626B-06B9-474B-A0E3-EC8A8F3D8A83}" dt="2023-04-19T10:28:27.263" v="1682" actId="1076"/>
        <pc:sldMkLst>
          <pc:docMk/>
          <pc:sldMk cId="4084370293" sldId="660"/>
        </pc:sldMkLst>
        <pc:spChg chg="del">
          <ac:chgData name="Sacha Tippel" userId="f5dbf1fb-0a35-4b1a-a860-68deaf60aea5" providerId="ADAL" clId="{A5BC626B-06B9-474B-A0E3-EC8A8F3D8A83}" dt="2023-04-19T10:26:23.616" v="1652" actId="478"/>
          <ac:spMkLst>
            <pc:docMk/>
            <pc:sldMk cId="4084370293" sldId="660"/>
            <ac:spMk id="2" creationId="{B4F3880F-396C-8EA4-3EDA-FBBF1B709C26}"/>
          </ac:spMkLst>
        </pc:spChg>
        <pc:spChg chg="mod">
          <ac:chgData name="Sacha Tippel" userId="f5dbf1fb-0a35-4b1a-a860-68deaf60aea5" providerId="ADAL" clId="{A5BC626B-06B9-474B-A0E3-EC8A8F3D8A83}" dt="2023-04-19T10:28:27.263" v="1682" actId="1076"/>
          <ac:spMkLst>
            <pc:docMk/>
            <pc:sldMk cId="4084370293" sldId="660"/>
            <ac:spMk id="3" creationId="{E23DC6B5-A776-04B1-3AEB-6BE4F52F8B76}"/>
          </ac:spMkLst>
        </pc:spChg>
      </pc:sldChg>
      <pc:sldChg chg="addSp modSp new mod ord setBg">
        <pc:chgData name="Sacha Tippel" userId="f5dbf1fb-0a35-4b1a-a860-68deaf60aea5" providerId="ADAL" clId="{A5BC626B-06B9-474B-A0E3-EC8A8F3D8A83}" dt="2023-04-20T10:07:04.507" v="1994" actId="1076"/>
        <pc:sldMkLst>
          <pc:docMk/>
          <pc:sldMk cId="3420827438" sldId="661"/>
        </pc:sldMkLst>
        <pc:spChg chg="mod">
          <ac:chgData name="Sacha Tippel" userId="f5dbf1fb-0a35-4b1a-a860-68deaf60aea5" providerId="ADAL" clId="{A5BC626B-06B9-474B-A0E3-EC8A8F3D8A83}" dt="2023-04-20T10:07:04.507" v="1994" actId="1076"/>
          <ac:spMkLst>
            <pc:docMk/>
            <pc:sldMk cId="3420827438" sldId="661"/>
            <ac:spMk id="2" creationId="{2DFDA881-5008-6883-120B-4E2BCFFEA768}"/>
          </ac:spMkLst>
        </pc:spChg>
        <pc:spChg chg="mod">
          <ac:chgData name="Sacha Tippel" userId="f5dbf1fb-0a35-4b1a-a860-68deaf60aea5" providerId="ADAL" clId="{A5BC626B-06B9-474B-A0E3-EC8A8F3D8A83}" dt="2023-04-20T09:53:43.894" v="1992" actId="33524"/>
          <ac:spMkLst>
            <pc:docMk/>
            <pc:sldMk cId="3420827438" sldId="661"/>
            <ac:spMk id="3" creationId="{A09C2CAF-27D1-8B85-BE59-B99E51DED957}"/>
          </ac:spMkLst>
        </pc:spChg>
        <pc:spChg chg="add">
          <ac:chgData name="Sacha Tippel" userId="f5dbf1fb-0a35-4b1a-a860-68deaf60aea5" providerId="ADAL" clId="{A5BC626B-06B9-474B-A0E3-EC8A8F3D8A83}" dt="2023-04-20T09:52:55.834" v="1984" actId="26606"/>
          <ac:spMkLst>
            <pc:docMk/>
            <pc:sldMk cId="3420827438" sldId="661"/>
            <ac:spMk id="10" creationId="{394842B0-684D-44CC-B4BC-D13331CFD290}"/>
          </ac:spMkLst>
        </pc:spChg>
        <pc:spChg chg="add">
          <ac:chgData name="Sacha Tippel" userId="f5dbf1fb-0a35-4b1a-a860-68deaf60aea5" providerId="ADAL" clId="{A5BC626B-06B9-474B-A0E3-EC8A8F3D8A83}" dt="2023-04-20T09:52:55.834" v="1984" actId="26606"/>
          <ac:spMkLst>
            <pc:docMk/>
            <pc:sldMk cId="3420827438" sldId="661"/>
            <ac:spMk id="12" creationId="{4C2A3DC3-F495-4B99-9FF3-3FB30D63235E}"/>
          </ac:spMkLst>
        </pc:spChg>
        <pc:picChg chg="add mod ord">
          <ac:chgData name="Sacha Tippel" userId="f5dbf1fb-0a35-4b1a-a860-68deaf60aea5" providerId="ADAL" clId="{A5BC626B-06B9-474B-A0E3-EC8A8F3D8A83}" dt="2023-04-20T09:53:07.526" v="1985" actId="27614"/>
          <ac:picMkLst>
            <pc:docMk/>
            <pc:sldMk cId="3420827438" sldId="661"/>
            <ac:picMk id="4" creationId="{E2CF8B1E-E8B6-E654-E969-13101FD74F01}"/>
          </ac:picMkLst>
        </pc:picChg>
        <pc:picChg chg="add mod">
          <ac:chgData name="Sacha Tippel" userId="f5dbf1fb-0a35-4b1a-a860-68deaf60aea5" providerId="ADAL" clId="{A5BC626B-06B9-474B-A0E3-EC8A8F3D8A83}" dt="2023-04-20T09:53:08.534" v="1986" actId="27614"/>
          <ac:picMkLst>
            <pc:docMk/>
            <pc:sldMk cId="3420827438" sldId="661"/>
            <ac:picMk id="5" creationId="{D3FEEFA4-5373-F5B3-A735-1E9A99FE6DCA}"/>
          </ac:picMkLst>
        </pc:picChg>
      </pc:sldChg>
      <pc:sldChg chg="addSp modSp new mod">
        <pc:chgData name="Sacha Tippel" userId="f5dbf1fb-0a35-4b1a-a860-68deaf60aea5" providerId="ADAL" clId="{A5BC626B-06B9-474B-A0E3-EC8A8F3D8A83}" dt="2023-04-20T09:43:33.765" v="1952" actId="27636"/>
        <pc:sldMkLst>
          <pc:docMk/>
          <pc:sldMk cId="355414128" sldId="662"/>
        </pc:sldMkLst>
        <pc:spChg chg="mod">
          <ac:chgData name="Sacha Tippel" userId="f5dbf1fb-0a35-4b1a-a860-68deaf60aea5" providerId="ADAL" clId="{A5BC626B-06B9-474B-A0E3-EC8A8F3D8A83}" dt="2023-04-20T09:43:28.225" v="1950" actId="113"/>
          <ac:spMkLst>
            <pc:docMk/>
            <pc:sldMk cId="355414128" sldId="662"/>
            <ac:spMk id="2" creationId="{FB07BEEF-02BC-1260-8A91-C70197ED69D2}"/>
          </ac:spMkLst>
        </pc:spChg>
        <pc:spChg chg="mod">
          <ac:chgData name="Sacha Tippel" userId="f5dbf1fb-0a35-4b1a-a860-68deaf60aea5" providerId="ADAL" clId="{A5BC626B-06B9-474B-A0E3-EC8A8F3D8A83}" dt="2023-04-20T09:43:33.765" v="1952" actId="27636"/>
          <ac:spMkLst>
            <pc:docMk/>
            <pc:sldMk cId="355414128" sldId="662"/>
            <ac:spMk id="3" creationId="{80667A86-7AC6-5586-06A7-B5B096F6FD7B}"/>
          </ac:spMkLst>
        </pc:spChg>
        <pc:spChg chg="add mod">
          <ac:chgData name="Sacha Tippel" userId="f5dbf1fb-0a35-4b1a-a860-68deaf60aea5" providerId="ADAL" clId="{A5BC626B-06B9-474B-A0E3-EC8A8F3D8A83}" dt="2023-04-20T09:43:09.251" v="1938" actId="20577"/>
          <ac:spMkLst>
            <pc:docMk/>
            <pc:sldMk cId="355414128" sldId="662"/>
            <ac:spMk id="5" creationId="{6692360A-6791-F36B-BC08-9BFD17014C8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2CF506-4AC0-417F-9EE0-BB5DF2CA585A}" type="datetimeFigureOut">
              <a:rPr lang="nl-NL" smtClean="0"/>
              <a:t>20-4-2023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8E79EE-D9AF-4104-821A-70EBB2B7C52B}" type="slidenum">
              <a:rPr lang="nl-NL" smtClean="0"/>
              <a:t>‹nr.›</a:t>
            </a:fld>
            <a:endParaRPr lang="nl-NL"/>
          </a:p>
        </p:txBody>
      </p:sp>
    </p:spTree>
    <p:extLst>
      <p:ext uri="{BB962C8B-B14F-4D97-AF65-F5344CB8AC3E}">
        <p14:creationId xmlns:p14="http://schemas.microsoft.com/office/powerpoint/2010/main" val="380633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8CFF5E-86FF-3D1B-5583-E1DAD0B1FDD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566EDC8-9729-CCE9-9C6C-78A77ADFB3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650BE8E-510B-B522-F4D3-7E110BDBD4E9}"/>
              </a:ext>
            </a:extLst>
          </p:cNvPr>
          <p:cNvSpPr>
            <a:spLocks noGrp="1"/>
          </p:cNvSpPr>
          <p:nvPr>
            <p:ph type="dt" sz="half" idx="10"/>
          </p:nvPr>
        </p:nvSpPr>
        <p:spPr/>
        <p:txBody>
          <a:bodyPr/>
          <a:lstStyle/>
          <a:p>
            <a:fld id="{3E7F5CE8-4655-4D49-9C25-7B235B25C397}" type="datetime1">
              <a:rPr lang="nl-NL" smtClean="0"/>
              <a:t>20-4-2023</a:t>
            </a:fld>
            <a:endParaRPr lang="nl-NL"/>
          </a:p>
        </p:txBody>
      </p:sp>
      <p:sp>
        <p:nvSpPr>
          <p:cNvPr id="5" name="Tijdelijke aanduiding voor voettekst 4">
            <a:extLst>
              <a:ext uri="{FF2B5EF4-FFF2-40B4-BE49-F238E27FC236}">
                <a16:creationId xmlns:a16="http://schemas.microsoft.com/office/drawing/2014/main" id="{F97E8093-BDB9-BF72-1666-08EF41301E9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5CAB611-E8BD-2575-057F-6E7C0978FD83}"/>
              </a:ext>
            </a:extLst>
          </p:cNvPr>
          <p:cNvSpPr>
            <a:spLocks noGrp="1"/>
          </p:cNvSpPr>
          <p:nvPr>
            <p:ph type="sldNum" sz="quarter" idx="12"/>
          </p:nvPr>
        </p:nvSpPr>
        <p:spPr/>
        <p:txBody>
          <a:bodyPr/>
          <a:lstStyle/>
          <a:p>
            <a:fld id="{2CE3A334-303A-4C2A-9743-BD9AD21A2B44}" type="slidenum">
              <a:rPr lang="nl-NL" smtClean="0"/>
              <a:t>‹nr.›</a:t>
            </a:fld>
            <a:endParaRPr lang="nl-NL"/>
          </a:p>
        </p:txBody>
      </p:sp>
    </p:spTree>
    <p:extLst>
      <p:ext uri="{BB962C8B-B14F-4D97-AF65-F5344CB8AC3E}">
        <p14:creationId xmlns:p14="http://schemas.microsoft.com/office/powerpoint/2010/main" val="2351498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D9C42B-F06B-2A66-DDA9-8883E52456F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2BE40B8-599F-78BD-AC87-9CD1BEB3A73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5E3FF1E-0ADF-A6B7-3BFB-EE753F6DCB31}"/>
              </a:ext>
            </a:extLst>
          </p:cNvPr>
          <p:cNvSpPr>
            <a:spLocks noGrp="1"/>
          </p:cNvSpPr>
          <p:nvPr>
            <p:ph type="dt" sz="half" idx="10"/>
          </p:nvPr>
        </p:nvSpPr>
        <p:spPr/>
        <p:txBody>
          <a:bodyPr/>
          <a:lstStyle/>
          <a:p>
            <a:fld id="{9E7E3AE9-B369-4290-95ED-60CA475B8989}" type="datetime1">
              <a:rPr lang="nl-NL" smtClean="0"/>
              <a:t>20-4-2023</a:t>
            </a:fld>
            <a:endParaRPr lang="nl-NL"/>
          </a:p>
        </p:txBody>
      </p:sp>
      <p:sp>
        <p:nvSpPr>
          <p:cNvPr id="5" name="Tijdelijke aanduiding voor voettekst 4">
            <a:extLst>
              <a:ext uri="{FF2B5EF4-FFF2-40B4-BE49-F238E27FC236}">
                <a16:creationId xmlns:a16="http://schemas.microsoft.com/office/drawing/2014/main" id="{E68F0032-AA86-6FA2-2F1A-285D3F27080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4F2C22E-23DF-54FB-C47C-406469FA43E7}"/>
              </a:ext>
            </a:extLst>
          </p:cNvPr>
          <p:cNvSpPr>
            <a:spLocks noGrp="1"/>
          </p:cNvSpPr>
          <p:nvPr>
            <p:ph type="sldNum" sz="quarter" idx="12"/>
          </p:nvPr>
        </p:nvSpPr>
        <p:spPr/>
        <p:txBody>
          <a:bodyPr/>
          <a:lstStyle/>
          <a:p>
            <a:fld id="{2CE3A334-303A-4C2A-9743-BD9AD21A2B44}" type="slidenum">
              <a:rPr lang="nl-NL" smtClean="0"/>
              <a:t>‹nr.›</a:t>
            </a:fld>
            <a:endParaRPr lang="nl-NL"/>
          </a:p>
        </p:txBody>
      </p:sp>
    </p:spTree>
    <p:extLst>
      <p:ext uri="{BB962C8B-B14F-4D97-AF65-F5344CB8AC3E}">
        <p14:creationId xmlns:p14="http://schemas.microsoft.com/office/powerpoint/2010/main" val="3509384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6CD59A3-40F7-6ED4-1A39-0D8FFD0C594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0396265-5EC0-15FA-3EBE-36DA0E109E9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B038CAA-6EBE-F7ED-0B57-F71D1BCB807A}"/>
              </a:ext>
            </a:extLst>
          </p:cNvPr>
          <p:cNvSpPr>
            <a:spLocks noGrp="1"/>
          </p:cNvSpPr>
          <p:nvPr>
            <p:ph type="dt" sz="half" idx="10"/>
          </p:nvPr>
        </p:nvSpPr>
        <p:spPr/>
        <p:txBody>
          <a:bodyPr/>
          <a:lstStyle/>
          <a:p>
            <a:fld id="{26872878-A638-492B-A3B3-C0FFB379EB06}" type="datetime1">
              <a:rPr lang="nl-NL" smtClean="0"/>
              <a:t>20-4-2023</a:t>
            </a:fld>
            <a:endParaRPr lang="nl-NL"/>
          </a:p>
        </p:txBody>
      </p:sp>
      <p:sp>
        <p:nvSpPr>
          <p:cNvPr id="5" name="Tijdelijke aanduiding voor voettekst 4">
            <a:extLst>
              <a:ext uri="{FF2B5EF4-FFF2-40B4-BE49-F238E27FC236}">
                <a16:creationId xmlns:a16="http://schemas.microsoft.com/office/drawing/2014/main" id="{BD88C6A5-32D2-480C-7FD7-CE7760DAF22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CD4F676-9D2F-8C32-58A9-C6A5429A2B77}"/>
              </a:ext>
            </a:extLst>
          </p:cNvPr>
          <p:cNvSpPr>
            <a:spLocks noGrp="1"/>
          </p:cNvSpPr>
          <p:nvPr>
            <p:ph type="sldNum" sz="quarter" idx="12"/>
          </p:nvPr>
        </p:nvSpPr>
        <p:spPr/>
        <p:txBody>
          <a:bodyPr/>
          <a:lstStyle/>
          <a:p>
            <a:fld id="{2CE3A334-303A-4C2A-9743-BD9AD21A2B44}" type="slidenum">
              <a:rPr lang="nl-NL" smtClean="0"/>
              <a:t>‹nr.›</a:t>
            </a:fld>
            <a:endParaRPr lang="nl-NL"/>
          </a:p>
        </p:txBody>
      </p:sp>
    </p:spTree>
    <p:extLst>
      <p:ext uri="{BB962C8B-B14F-4D97-AF65-F5344CB8AC3E}">
        <p14:creationId xmlns:p14="http://schemas.microsoft.com/office/powerpoint/2010/main" val="246810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F4A8F6-072D-79DA-2D13-A2D03C32DE5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89751A7-7EB5-6F85-FA93-71C69E8B1D0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6DE5051-9942-ED02-9671-884646DFDFC8}"/>
              </a:ext>
            </a:extLst>
          </p:cNvPr>
          <p:cNvSpPr>
            <a:spLocks noGrp="1"/>
          </p:cNvSpPr>
          <p:nvPr>
            <p:ph type="dt" sz="half" idx="10"/>
          </p:nvPr>
        </p:nvSpPr>
        <p:spPr/>
        <p:txBody>
          <a:bodyPr/>
          <a:lstStyle/>
          <a:p>
            <a:fld id="{241A578B-D7EE-44B1-BE49-2BE944B1ABA7}" type="datetime1">
              <a:rPr lang="nl-NL" smtClean="0"/>
              <a:t>20-4-2023</a:t>
            </a:fld>
            <a:endParaRPr lang="nl-NL"/>
          </a:p>
        </p:txBody>
      </p:sp>
      <p:sp>
        <p:nvSpPr>
          <p:cNvPr id="5" name="Tijdelijke aanduiding voor voettekst 4">
            <a:extLst>
              <a:ext uri="{FF2B5EF4-FFF2-40B4-BE49-F238E27FC236}">
                <a16:creationId xmlns:a16="http://schemas.microsoft.com/office/drawing/2014/main" id="{DFF973FF-006C-103B-6321-FFECC584576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4C3C9FC-E01D-06EA-C515-9AEE778731C5}"/>
              </a:ext>
            </a:extLst>
          </p:cNvPr>
          <p:cNvSpPr>
            <a:spLocks noGrp="1"/>
          </p:cNvSpPr>
          <p:nvPr>
            <p:ph type="sldNum" sz="quarter" idx="12"/>
          </p:nvPr>
        </p:nvSpPr>
        <p:spPr/>
        <p:txBody>
          <a:bodyPr/>
          <a:lstStyle/>
          <a:p>
            <a:fld id="{2CE3A334-303A-4C2A-9743-BD9AD21A2B44}" type="slidenum">
              <a:rPr lang="nl-NL" smtClean="0"/>
              <a:t>‹nr.›</a:t>
            </a:fld>
            <a:endParaRPr lang="nl-NL"/>
          </a:p>
        </p:txBody>
      </p:sp>
    </p:spTree>
    <p:extLst>
      <p:ext uri="{BB962C8B-B14F-4D97-AF65-F5344CB8AC3E}">
        <p14:creationId xmlns:p14="http://schemas.microsoft.com/office/powerpoint/2010/main" val="2583343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41D873-DE2E-1A7D-4921-3E5A6323922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CF21B57-23D7-6F2E-F91C-55F040485B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100B690-A902-6DB9-9901-0F2426F38E8E}"/>
              </a:ext>
            </a:extLst>
          </p:cNvPr>
          <p:cNvSpPr>
            <a:spLocks noGrp="1"/>
          </p:cNvSpPr>
          <p:nvPr>
            <p:ph type="dt" sz="half" idx="10"/>
          </p:nvPr>
        </p:nvSpPr>
        <p:spPr/>
        <p:txBody>
          <a:bodyPr/>
          <a:lstStyle/>
          <a:p>
            <a:fld id="{A35DDE26-633D-4225-88BE-93B64D3DBA3E}" type="datetime1">
              <a:rPr lang="nl-NL" smtClean="0"/>
              <a:t>20-4-2023</a:t>
            </a:fld>
            <a:endParaRPr lang="nl-NL"/>
          </a:p>
        </p:txBody>
      </p:sp>
      <p:sp>
        <p:nvSpPr>
          <p:cNvPr id="5" name="Tijdelijke aanduiding voor voettekst 4">
            <a:extLst>
              <a:ext uri="{FF2B5EF4-FFF2-40B4-BE49-F238E27FC236}">
                <a16:creationId xmlns:a16="http://schemas.microsoft.com/office/drawing/2014/main" id="{152ABED6-DB2B-4D3C-9AF6-E4F5E354E2A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587EADD-CBA0-4CEC-EC0A-6F03BF0E51D7}"/>
              </a:ext>
            </a:extLst>
          </p:cNvPr>
          <p:cNvSpPr>
            <a:spLocks noGrp="1"/>
          </p:cNvSpPr>
          <p:nvPr>
            <p:ph type="sldNum" sz="quarter" idx="12"/>
          </p:nvPr>
        </p:nvSpPr>
        <p:spPr/>
        <p:txBody>
          <a:bodyPr/>
          <a:lstStyle/>
          <a:p>
            <a:fld id="{2CE3A334-303A-4C2A-9743-BD9AD21A2B44}" type="slidenum">
              <a:rPr lang="nl-NL" smtClean="0"/>
              <a:t>‹nr.›</a:t>
            </a:fld>
            <a:endParaRPr lang="nl-NL"/>
          </a:p>
        </p:txBody>
      </p:sp>
    </p:spTree>
    <p:extLst>
      <p:ext uri="{BB962C8B-B14F-4D97-AF65-F5344CB8AC3E}">
        <p14:creationId xmlns:p14="http://schemas.microsoft.com/office/powerpoint/2010/main" val="2324757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03B2C0-5CDE-215A-AE90-F75240B0295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75AAF2C-3955-335A-5857-7FE98AA5980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D2B848D-8BB8-39E0-AB41-33E975C924F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58FC4F3-82B2-724C-261E-66A983BE3523}"/>
              </a:ext>
            </a:extLst>
          </p:cNvPr>
          <p:cNvSpPr>
            <a:spLocks noGrp="1"/>
          </p:cNvSpPr>
          <p:nvPr>
            <p:ph type="dt" sz="half" idx="10"/>
          </p:nvPr>
        </p:nvSpPr>
        <p:spPr/>
        <p:txBody>
          <a:bodyPr/>
          <a:lstStyle/>
          <a:p>
            <a:fld id="{CCEE6F33-D5D3-471B-BBBA-74CA191A88DC}" type="datetime1">
              <a:rPr lang="nl-NL" smtClean="0"/>
              <a:t>20-4-2023</a:t>
            </a:fld>
            <a:endParaRPr lang="nl-NL"/>
          </a:p>
        </p:txBody>
      </p:sp>
      <p:sp>
        <p:nvSpPr>
          <p:cNvPr id="6" name="Tijdelijke aanduiding voor voettekst 5">
            <a:extLst>
              <a:ext uri="{FF2B5EF4-FFF2-40B4-BE49-F238E27FC236}">
                <a16:creationId xmlns:a16="http://schemas.microsoft.com/office/drawing/2014/main" id="{E3F58DFF-B230-6709-6372-1389A8CDF65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9EFD7BF-7007-C276-18DE-2231A7544C78}"/>
              </a:ext>
            </a:extLst>
          </p:cNvPr>
          <p:cNvSpPr>
            <a:spLocks noGrp="1"/>
          </p:cNvSpPr>
          <p:nvPr>
            <p:ph type="sldNum" sz="quarter" idx="12"/>
          </p:nvPr>
        </p:nvSpPr>
        <p:spPr/>
        <p:txBody>
          <a:bodyPr/>
          <a:lstStyle/>
          <a:p>
            <a:fld id="{2CE3A334-303A-4C2A-9743-BD9AD21A2B44}" type="slidenum">
              <a:rPr lang="nl-NL" smtClean="0"/>
              <a:t>‹nr.›</a:t>
            </a:fld>
            <a:endParaRPr lang="nl-NL"/>
          </a:p>
        </p:txBody>
      </p:sp>
    </p:spTree>
    <p:extLst>
      <p:ext uri="{BB962C8B-B14F-4D97-AF65-F5344CB8AC3E}">
        <p14:creationId xmlns:p14="http://schemas.microsoft.com/office/powerpoint/2010/main" val="3461541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FFCD80-6944-358A-B8C6-5EB8852FCF9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668D8F6-6F1F-F44E-FD05-5AE76E520E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4D29244-7640-D92B-6F95-1F7211E4F9C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0EC7FA5-3448-4F8B-B027-6755AF7600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C8F5D92-A28D-EC07-CAAE-910A281E151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87B493B-8C6C-18A9-FC3A-718DD729312E}"/>
              </a:ext>
            </a:extLst>
          </p:cNvPr>
          <p:cNvSpPr>
            <a:spLocks noGrp="1"/>
          </p:cNvSpPr>
          <p:nvPr>
            <p:ph type="dt" sz="half" idx="10"/>
          </p:nvPr>
        </p:nvSpPr>
        <p:spPr/>
        <p:txBody>
          <a:bodyPr/>
          <a:lstStyle/>
          <a:p>
            <a:fld id="{0B723655-BEEB-467C-90FA-6A67A9842882}" type="datetime1">
              <a:rPr lang="nl-NL" smtClean="0"/>
              <a:t>20-4-2023</a:t>
            </a:fld>
            <a:endParaRPr lang="nl-NL"/>
          </a:p>
        </p:txBody>
      </p:sp>
      <p:sp>
        <p:nvSpPr>
          <p:cNvPr id="8" name="Tijdelijke aanduiding voor voettekst 7">
            <a:extLst>
              <a:ext uri="{FF2B5EF4-FFF2-40B4-BE49-F238E27FC236}">
                <a16:creationId xmlns:a16="http://schemas.microsoft.com/office/drawing/2014/main" id="{C4744868-FE7E-2AC5-C1D0-47CBF0724ED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EBEBE37-FCAB-EA5E-FA3D-FAC0C0E5BF92}"/>
              </a:ext>
            </a:extLst>
          </p:cNvPr>
          <p:cNvSpPr>
            <a:spLocks noGrp="1"/>
          </p:cNvSpPr>
          <p:nvPr>
            <p:ph type="sldNum" sz="quarter" idx="12"/>
          </p:nvPr>
        </p:nvSpPr>
        <p:spPr/>
        <p:txBody>
          <a:bodyPr/>
          <a:lstStyle/>
          <a:p>
            <a:fld id="{2CE3A334-303A-4C2A-9743-BD9AD21A2B44}" type="slidenum">
              <a:rPr lang="nl-NL" smtClean="0"/>
              <a:t>‹nr.›</a:t>
            </a:fld>
            <a:endParaRPr lang="nl-NL"/>
          </a:p>
        </p:txBody>
      </p:sp>
    </p:spTree>
    <p:extLst>
      <p:ext uri="{BB962C8B-B14F-4D97-AF65-F5344CB8AC3E}">
        <p14:creationId xmlns:p14="http://schemas.microsoft.com/office/powerpoint/2010/main" val="2914631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A10E2D-5B46-C35E-1170-817ADCBF273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81B3C66-D4F5-BE93-823D-F2B8583C30F1}"/>
              </a:ext>
            </a:extLst>
          </p:cNvPr>
          <p:cNvSpPr>
            <a:spLocks noGrp="1"/>
          </p:cNvSpPr>
          <p:nvPr>
            <p:ph type="dt" sz="half" idx="10"/>
          </p:nvPr>
        </p:nvSpPr>
        <p:spPr/>
        <p:txBody>
          <a:bodyPr/>
          <a:lstStyle/>
          <a:p>
            <a:fld id="{C42C5585-DD91-42AE-A27E-05F9BF0F791D}" type="datetime1">
              <a:rPr lang="nl-NL" smtClean="0"/>
              <a:t>20-4-2023</a:t>
            </a:fld>
            <a:endParaRPr lang="nl-NL"/>
          </a:p>
        </p:txBody>
      </p:sp>
      <p:sp>
        <p:nvSpPr>
          <p:cNvPr id="4" name="Tijdelijke aanduiding voor voettekst 3">
            <a:extLst>
              <a:ext uri="{FF2B5EF4-FFF2-40B4-BE49-F238E27FC236}">
                <a16:creationId xmlns:a16="http://schemas.microsoft.com/office/drawing/2014/main" id="{8C508B58-1DBB-0E1F-56C2-770E5519BE8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CE9E20B-3F54-FCAB-2C7C-57BF06E28480}"/>
              </a:ext>
            </a:extLst>
          </p:cNvPr>
          <p:cNvSpPr>
            <a:spLocks noGrp="1"/>
          </p:cNvSpPr>
          <p:nvPr>
            <p:ph type="sldNum" sz="quarter" idx="12"/>
          </p:nvPr>
        </p:nvSpPr>
        <p:spPr/>
        <p:txBody>
          <a:bodyPr/>
          <a:lstStyle/>
          <a:p>
            <a:fld id="{2CE3A334-303A-4C2A-9743-BD9AD21A2B44}" type="slidenum">
              <a:rPr lang="nl-NL" smtClean="0"/>
              <a:t>‹nr.›</a:t>
            </a:fld>
            <a:endParaRPr lang="nl-NL"/>
          </a:p>
        </p:txBody>
      </p:sp>
    </p:spTree>
    <p:extLst>
      <p:ext uri="{BB962C8B-B14F-4D97-AF65-F5344CB8AC3E}">
        <p14:creationId xmlns:p14="http://schemas.microsoft.com/office/powerpoint/2010/main" val="436836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C684488-D929-A3D4-D446-47A1573F2D56}"/>
              </a:ext>
            </a:extLst>
          </p:cNvPr>
          <p:cNvSpPr>
            <a:spLocks noGrp="1"/>
          </p:cNvSpPr>
          <p:nvPr>
            <p:ph type="dt" sz="half" idx="10"/>
          </p:nvPr>
        </p:nvSpPr>
        <p:spPr/>
        <p:txBody>
          <a:bodyPr/>
          <a:lstStyle/>
          <a:p>
            <a:fld id="{1BFDD828-37EE-4BE2-A520-25A6E774376D}" type="datetime1">
              <a:rPr lang="nl-NL" smtClean="0"/>
              <a:t>20-4-2023</a:t>
            </a:fld>
            <a:endParaRPr lang="nl-NL"/>
          </a:p>
        </p:txBody>
      </p:sp>
      <p:sp>
        <p:nvSpPr>
          <p:cNvPr id="3" name="Tijdelijke aanduiding voor voettekst 2">
            <a:extLst>
              <a:ext uri="{FF2B5EF4-FFF2-40B4-BE49-F238E27FC236}">
                <a16:creationId xmlns:a16="http://schemas.microsoft.com/office/drawing/2014/main" id="{00713309-9473-05B2-41C3-AFBA9F44B69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53A566D-E3C3-4717-DC39-89C506D817C1}"/>
              </a:ext>
            </a:extLst>
          </p:cNvPr>
          <p:cNvSpPr>
            <a:spLocks noGrp="1"/>
          </p:cNvSpPr>
          <p:nvPr>
            <p:ph type="sldNum" sz="quarter" idx="12"/>
          </p:nvPr>
        </p:nvSpPr>
        <p:spPr/>
        <p:txBody>
          <a:bodyPr/>
          <a:lstStyle/>
          <a:p>
            <a:fld id="{2CE3A334-303A-4C2A-9743-BD9AD21A2B44}" type="slidenum">
              <a:rPr lang="nl-NL" smtClean="0"/>
              <a:t>‹nr.›</a:t>
            </a:fld>
            <a:endParaRPr lang="nl-NL"/>
          </a:p>
        </p:txBody>
      </p:sp>
    </p:spTree>
    <p:extLst>
      <p:ext uri="{BB962C8B-B14F-4D97-AF65-F5344CB8AC3E}">
        <p14:creationId xmlns:p14="http://schemas.microsoft.com/office/powerpoint/2010/main" val="2827251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38E2AB-FDC2-D4F7-CDC8-9788BBB8D5F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E73B497-3146-DEF5-753B-0A23BAC57B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CA5B40D-56A3-89D9-096B-167C4FDF64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3ED6ED4-E9C7-53E5-BD83-65E742BCA150}"/>
              </a:ext>
            </a:extLst>
          </p:cNvPr>
          <p:cNvSpPr>
            <a:spLocks noGrp="1"/>
          </p:cNvSpPr>
          <p:nvPr>
            <p:ph type="dt" sz="half" idx="10"/>
          </p:nvPr>
        </p:nvSpPr>
        <p:spPr/>
        <p:txBody>
          <a:bodyPr/>
          <a:lstStyle/>
          <a:p>
            <a:fld id="{5DD06962-6BC9-4A89-8F8B-AC690FCDA222}" type="datetime1">
              <a:rPr lang="nl-NL" smtClean="0"/>
              <a:t>20-4-2023</a:t>
            </a:fld>
            <a:endParaRPr lang="nl-NL"/>
          </a:p>
        </p:txBody>
      </p:sp>
      <p:sp>
        <p:nvSpPr>
          <p:cNvPr id="6" name="Tijdelijke aanduiding voor voettekst 5">
            <a:extLst>
              <a:ext uri="{FF2B5EF4-FFF2-40B4-BE49-F238E27FC236}">
                <a16:creationId xmlns:a16="http://schemas.microsoft.com/office/drawing/2014/main" id="{28192146-21B9-A7EE-0023-3394BBDD1FF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2002F9E-1259-484F-C991-3BFB05DBFF0E}"/>
              </a:ext>
            </a:extLst>
          </p:cNvPr>
          <p:cNvSpPr>
            <a:spLocks noGrp="1"/>
          </p:cNvSpPr>
          <p:nvPr>
            <p:ph type="sldNum" sz="quarter" idx="12"/>
          </p:nvPr>
        </p:nvSpPr>
        <p:spPr/>
        <p:txBody>
          <a:bodyPr/>
          <a:lstStyle/>
          <a:p>
            <a:fld id="{2CE3A334-303A-4C2A-9743-BD9AD21A2B44}" type="slidenum">
              <a:rPr lang="nl-NL" smtClean="0"/>
              <a:t>‹nr.›</a:t>
            </a:fld>
            <a:endParaRPr lang="nl-NL"/>
          </a:p>
        </p:txBody>
      </p:sp>
    </p:spTree>
    <p:extLst>
      <p:ext uri="{BB962C8B-B14F-4D97-AF65-F5344CB8AC3E}">
        <p14:creationId xmlns:p14="http://schemas.microsoft.com/office/powerpoint/2010/main" val="4043040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06A301-EF8A-C2D0-DF25-AD7258BFDD5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FBDF561-6F9D-5696-FAE1-4540F44101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6781839-1D43-FD17-2EF1-4712C00EF6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7753AA2-CBF3-37DC-8653-03D6682EC6BE}"/>
              </a:ext>
            </a:extLst>
          </p:cNvPr>
          <p:cNvSpPr>
            <a:spLocks noGrp="1"/>
          </p:cNvSpPr>
          <p:nvPr>
            <p:ph type="dt" sz="half" idx="10"/>
          </p:nvPr>
        </p:nvSpPr>
        <p:spPr/>
        <p:txBody>
          <a:bodyPr/>
          <a:lstStyle/>
          <a:p>
            <a:fld id="{CBB3A093-8B8B-4D21-90F2-BDACE773E10A}" type="datetime1">
              <a:rPr lang="nl-NL" smtClean="0"/>
              <a:t>20-4-2023</a:t>
            </a:fld>
            <a:endParaRPr lang="nl-NL"/>
          </a:p>
        </p:txBody>
      </p:sp>
      <p:sp>
        <p:nvSpPr>
          <p:cNvPr id="6" name="Tijdelijke aanduiding voor voettekst 5">
            <a:extLst>
              <a:ext uri="{FF2B5EF4-FFF2-40B4-BE49-F238E27FC236}">
                <a16:creationId xmlns:a16="http://schemas.microsoft.com/office/drawing/2014/main" id="{2ECB0CE6-BB89-3750-6E59-71E90B22D61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6AD890A-A1E2-E6C3-0859-5085CEC01E59}"/>
              </a:ext>
            </a:extLst>
          </p:cNvPr>
          <p:cNvSpPr>
            <a:spLocks noGrp="1"/>
          </p:cNvSpPr>
          <p:nvPr>
            <p:ph type="sldNum" sz="quarter" idx="12"/>
          </p:nvPr>
        </p:nvSpPr>
        <p:spPr/>
        <p:txBody>
          <a:bodyPr/>
          <a:lstStyle/>
          <a:p>
            <a:fld id="{2CE3A334-303A-4C2A-9743-BD9AD21A2B44}" type="slidenum">
              <a:rPr lang="nl-NL" smtClean="0"/>
              <a:t>‹nr.›</a:t>
            </a:fld>
            <a:endParaRPr lang="nl-NL"/>
          </a:p>
        </p:txBody>
      </p:sp>
    </p:spTree>
    <p:extLst>
      <p:ext uri="{BB962C8B-B14F-4D97-AF65-F5344CB8AC3E}">
        <p14:creationId xmlns:p14="http://schemas.microsoft.com/office/powerpoint/2010/main" val="2456504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23863B6-1602-D2F8-4C07-D3B858FA35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4CF0884-3973-9E84-BE97-E9F40E85C6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ED396AD-8AE3-4927-9B65-098F9435D4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54937-6B6D-455D-A6E9-E8CC975BD93C}" type="datetime1">
              <a:rPr lang="nl-NL" smtClean="0"/>
              <a:t>20-4-2023</a:t>
            </a:fld>
            <a:endParaRPr lang="nl-NL"/>
          </a:p>
        </p:txBody>
      </p:sp>
      <p:sp>
        <p:nvSpPr>
          <p:cNvPr id="5" name="Tijdelijke aanduiding voor voettekst 4">
            <a:extLst>
              <a:ext uri="{FF2B5EF4-FFF2-40B4-BE49-F238E27FC236}">
                <a16:creationId xmlns:a16="http://schemas.microsoft.com/office/drawing/2014/main" id="{C3BC0313-713E-85D0-F2BF-2415C22919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8596462-A75C-6ACD-1C81-7CCAEFE471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E3A334-303A-4C2A-9743-BD9AD21A2B44}" type="slidenum">
              <a:rPr lang="nl-NL" smtClean="0"/>
              <a:t>‹nr.›</a:t>
            </a:fld>
            <a:endParaRPr lang="nl-NL"/>
          </a:p>
        </p:txBody>
      </p:sp>
    </p:spTree>
    <p:extLst>
      <p:ext uri="{BB962C8B-B14F-4D97-AF65-F5344CB8AC3E}">
        <p14:creationId xmlns:p14="http://schemas.microsoft.com/office/powerpoint/2010/main" val="3443349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ans.vandewetering@voveghel.nl" TargetMode="External"/><Relationship Id="rId2" Type="http://schemas.openxmlformats.org/officeDocument/2006/relationships/hyperlink" Target="mailto:Sacha.tippel@hu.nl"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1zDHRvoq9vE"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youtube.com/watch?v=TnBqfoPm8Xk"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3DEEB5-13DD-F27F-CE2C-4EB5B8DCBCDF}"/>
              </a:ext>
            </a:extLst>
          </p:cNvPr>
          <p:cNvSpPr>
            <a:spLocks noGrp="1"/>
          </p:cNvSpPr>
          <p:nvPr>
            <p:ph type="ctrTitle"/>
          </p:nvPr>
        </p:nvSpPr>
        <p:spPr>
          <a:xfrm>
            <a:off x="0" y="891540"/>
            <a:ext cx="6094406" cy="5071110"/>
          </a:xfrm>
          <a:solidFill>
            <a:schemeClr val="tx2">
              <a:lumMod val="60000"/>
              <a:lumOff val="40000"/>
            </a:schemeClr>
          </a:solidFill>
          <a:ln>
            <a:noFill/>
          </a:ln>
        </p:spPr>
        <p:txBody>
          <a:bodyPr vert="horz" lIns="91440" tIns="45720" rIns="91440" bIns="45720" rtlCol="0" anchor="ctr">
            <a:normAutofit/>
          </a:bodyPr>
          <a:lstStyle/>
          <a:p>
            <a:r>
              <a:rPr lang="en-US" sz="3200" kern="1200" dirty="0">
                <a:latin typeface="+mj-lt"/>
                <a:ea typeface="+mj-ea"/>
                <a:cs typeface="+mj-cs"/>
              </a:rPr>
              <a:t>How to arouse and maintain students' curiosity? </a:t>
            </a:r>
            <a:br>
              <a:rPr lang="en-US" sz="3200" kern="1200" dirty="0">
                <a:latin typeface="+mj-lt"/>
                <a:ea typeface="+mj-ea"/>
                <a:cs typeface="+mj-cs"/>
              </a:rPr>
            </a:br>
            <a:br>
              <a:rPr lang="en-US" sz="3200" kern="1200" dirty="0">
                <a:latin typeface="+mj-lt"/>
                <a:ea typeface="+mj-ea"/>
                <a:cs typeface="+mj-cs"/>
              </a:rPr>
            </a:br>
            <a:r>
              <a:rPr lang="en-US" sz="3200" kern="1200" dirty="0">
                <a:latin typeface="+mj-lt"/>
                <a:ea typeface="+mj-ea"/>
                <a:cs typeface="+mj-cs"/>
              </a:rPr>
              <a:t>A basic didactic approach</a:t>
            </a:r>
            <a:br>
              <a:rPr lang="en-US" sz="3200" kern="1200" dirty="0">
                <a:latin typeface="+mj-lt"/>
                <a:ea typeface="+mj-ea"/>
                <a:cs typeface="+mj-cs"/>
              </a:rPr>
            </a:br>
            <a:r>
              <a:rPr lang="en-US" sz="3200" kern="1200" dirty="0">
                <a:latin typeface="+mj-lt"/>
                <a:ea typeface="+mj-ea"/>
                <a:cs typeface="+mj-cs"/>
              </a:rPr>
              <a:t>to teaching technology</a:t>
            </a:r>
            <a:br>
              <a:rPr lang="nl-NL" sz="3200" kern="1200" dirty="0">
                <a:latin typeface="+mj-lt"/>
                <a:ea typeface="+mj-ea"/>
                <a:cs typeface="+mj-cs"/>
              </a:rPr>
            </a:br>
            <a:br>
              <a:rPr lang="nl-NL" sz="2800" kern="1200" dirty="0">
                <a:latin typeface="+mj-lt"/>
                <a:ea typeface="+mj-ea"/>
                <a:cs typeface="+mj-cs"/>
              </a:rPr>
            </a:br>
            <a:r>
              <a:rPr lang="en-GB" sz="4400" kern="1200" dirty="0">
                <a:latin typeface="+mj-lt"/>
                <a:ea typeface="+mj-ea"/>
                <a:cs typeface="+mj-cs"/>
              </a:rPr>
              <a:t>Welcome</a:t>
            </a:r>
          </a:p>
        </p:txBody>
      </p:sp>
      <p:sp>
        <p:nvSpPr>
          <p:cNvPr id="3" name="Ondertitel 2">
            <a:extLst>
              <a:ext uri="{FF2B5EF4-FFF2-40B4-BE49-F238E27FC236}">
                <a16:creationId xmlns:a16="http://schemas.microsoft.com/office/drawing/2014/main" id="{FD1BEEBC-997B-A029-9EA4-0ED68BD88556}"/>
              </a:ext>
            </a:extLst>
          </p:cNvPr>
          <p:cNvSpPr>
            <a:spLocks noGrp="1"/>
          </p:cNvSpPr>
          <p:nvPr>
            <p:ph type="subTitle" idx="1"/>
          </p:nvPr>
        </p:nvSpPr>
        <p:spPr>
          <a:xfrm>
            <a:off x="6580478" y="891540"/>
            <a:ext cx="5241407" cy="4577965"/>
          </a:xfrm>
        </p:spPr>
        <p:txBody>
          <a:bodyPr vert="horz" lIns="91440" tIns="45720" rIns="91440" bIns="45720" rtlCol="0" anchor="ctr">
            <a:normAutofit fontScale="92500" lnSpcReduction="20000"/>
          </a:bodyPr>
          <a:lstStyle/>
          <a:p>
            <a:pPr indent="-228600" algn="l">
              <a:buFont typeface="Arial" panose="020B0604020202020204" pitchFamily="34" charset="0"/>
              <a:buChar char="•"/>
            </a:pPr>
            <a:endParaRPr lang="en-US" altLang="nl-NL" sz="2000" dirty="0"/>
          </a:p>
          <a:p>
            <a:pPr indent="-228600" algn="l">
              <a:buFont typeface="Arial" panose="020B0604020202020204" pitchFamily="34" charset="0"/>
              <a:buChar char="•"/>
            </a:pPr>
            <a:endParaRPr lang="en-US" altLang="nl-NL" sz="2000" dirty="0"/>
          </a:p>
          <a:p>
            <a:pPr algn="l"/>
            <a:endParaRPr lang="en-US" altLang="nl-NL" sz="2000" dirty="0"/>
          </a:p>
          <a:p>
            <a:pPr algn="l"/>
            <a:endParaRPr lang="en-US" altLang="nl-NL" sz="2000" dirty="0"/>
          </a:p>
          <a:p>
            <a:pPr algn="l"/>
            <a:endParaRPr lang="en-US" altLang="nl-NL" sz="2000" dirty="0"/>
          </a:p>
          <a:p>
            <a:pPr algn="l"/>
            <a:endParaRPr lang="en-US" altLang="nl-NL" sz="2000" dirty="0"/>
          </a:p>
          <a:p>
            <a:pPr algn="l"/>
            <a:r>
              <a:rPr lang="en-US" altLang="nl-NL" sz="2600" dirty="0"/>
              <a:t>Sacha Tippel</a:t>
            </a:r>
          </a:p>
          <a:p>
            <a:pPr algn="l"/>
            <a:r>
              <a:rPr lang="en-US" altLang="nl-NL" sz="2600" dirty="0">
                <a:hlinkClick r:id="rId2"/>
              </a:rPr>
              <a:t>Sacha.tippel@hu.nl</a:t>
            </a:r>
            <a:endParaRPr lang="en-US" altLang="nl-NL" sz="2600" dirty="0"/>
          </a:p>
          <a:p>
            <a:pPr algn="l"/>
            <a:r>
              <a:rPr lang="en-US" altLang="nl-NL" sz="2600" dirty="0"/>
              <a:t>0623765077</a:t>
            </a:r>
          </a:p>
          <a:p>
            <a:pPr algn="l"/>
            <a:endParaRPr lang="en-US" altLang="nl-NL" sz="2600" dirty="0"/>
          </a:p>
          <a:p>
            <a:pPr algn="l"/>
            <a:r>
              <a:rPr lang="en-US" altLang="nl-NL" sz="2600" dirty="0"/>
              <a:t>Hans van de Wetering</a:t>
            </a:r>
            <a:endParaRPr lang="nl-NL" altLang="nl-NL" sz="2600" dirty="0"/>
          </a:p>
          <a:p>
            <a:pPr algn="l"/>
            <a:r>
              <a:rPr lang="nl-NL" altLang="nl-NL" sz="2600" dirty="0">
                <a:hlinkClick r:id="rId3"/>
              </a:rPr>
              <a:t>hans.vandewetering@voveghel.nl</a:t>
            </a:r>
            <a:endParaRPr lang="nl-NL" altLang="nl-NL" sz="2600" dirty="0"/>
          </a:p>
          <a:p>
            <a:pPr algn="l"/>
            <a:endParaRPr lang="en-US" altLang="nl-NL" sz="2600" dirty="0"/>
          </a:p>
          <a:p>
            <a:pPr algn="l"/>
            <a:endParaRPr lang="en-US" altLang="nl-NL" sz="2600" dirty="0"/>
          </a:p>
          <a:p>
            <a:pPr algn="l"/>
            <a:endParaRPr lang="en-US" altLang="nl-NL" sz="2000" dirty="0"/>
          </a:p>
          <a:p>
            <a:pPr algn="l"/>
            <a:endParaRPr lang="en-US" altLang="nl-NL" sz="2000" dirty="0"/>
          </a:p>
          <a:p>
            <a:pPr algn="l"/>
            <a:endParaRPr lang="en-US" altLang="nl-NL" sz="2000" dirty="0"/>
          </a:p>
          <a:p>
            <a:pPr algn="l"/>
            <a:endParaRPr lang="en-US" altLang="nl-NL" sz="2000" dirty="0"/>
          </a:p>
          <a:p>
            <a:pPr algn="l"/>
            <a:endParaRPr lang="en-US" altLang="nl-NL" sz="2000" dirty="0"/>
          </a:p>
          <a:p>
            <a:pPr indent="-228600" algn="l">
              <a:buFont typeface="Arial" panose="020B0604020202020204" pitchFamily="34" charset="0"/>
              <a:buChar char="•"/>
            </a:pPr>
            <a:endParaRPr lang="en-US" sz="2000" dirty="0"/>
          </a:p>
        </p:txBody>
      </p:sp>
      <p:pic>
        <p:nvPicPr>
          <p:cNvPr id="4" name="Afbeelding 3">
            <a:extLst>
              <a:ext uri="{FF2B5EF4-FFF2-40B4-BE49-F238E27FC236}">
                <a16:creationId xmlns:a16="http://schemas.microsoft.com/office/drawing/2014/main" id="{A54FB986-4B2E-5560-65C9-68EC8F57F1E3}"/>
              </a:ext>
            </a:extLst>
          </p:cNvPr>
          <p:cNvPicPr>
            <a:picLocks noChangeAspect="1"/>
          </p:cNvPicPr>
          <p:nvPr/>
        </p:nvPicPr>
        <p:blipFill rotWithShape="1">
          <a:blip r:embed="rId4"/>
          <a:srcRect t="18508" b="37809"/>
          <a:stretch/>
        </p:blipFill>
        <p:spPr>
          <a:xfrm>
            <a:off x="9557658" y="5553403"/>
            <a:ext cx="2399620" cy="1048216"/>
          </a:xfrm>
          <a:prstGeom prst="rect">
            <a:avLst/>
          </a:prstGeom>
        </p:spPr>
      </p:pic>
    </p:spTree>
    <p:extLst>
      <p:ext uri="{BB962C8B-B14F-4D97-AF65-F5344CB8AC3E}">
        <p14:creationId xmlns:p14="http://schemas.microsoft.com/office/powerpoint/2010/main" val="3376031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9DFDF030-2200-4DFF-7292-4DED14027F93}"/>
              </a:ext>
            </a:extLst>
          </p:cNvPr>
          <p:cNvSpPr>
            <a:spLocks noGrp="1"/>
          </p:cNvSpPr>
          <p:nvPr>
            <p:ph sz="half" idx="2"/>
          </p:nvPr>
        </p:nvSpPr>
        <p:spPr>
          <a:xfrm>
            <a:off x="256607" y="1682751"/>
            <a:ext cx="11678786" cy="4652735"/>
          </a:xfrm>
        </p:spPr>
        <p:txBody>
          <a:bodyPr>
            <a:normAutofit/>
          </a:bodyPr>
          <a:lstStyle/>
          <a:p>
            <a:pPr marL="0" indent="0">
              <a:buNone/>
            </a:pPr>
            <a:r>
              <a:rPr lang="en-US" b="1" dirty="0"/>
              <a:t>VISIBLE LEARNING FOR TEACHERS</a:t>
            </a:r>
          </a:p>
          <a:p>
            <a:r>
              <a:rPr lang="en-US" dirty="0">
                <a:highlight>
                  <a:srgbClr val="00FF00"/>
                </a:highlight>
              </a:rPr>
              <a:t>Getting kids to engage in learning activities in a formal educational setting is not something that happens naturally. </a:t>
            </a:r>
          </a:p>
          <a:p>
            <a:r>
              <a:rPr lang="en-US" dirty="0"/>
              <a:t>If all educational psychology were reduced to one rule, this would be; the most important thing for learning is the student's already acquired knowledge. Search for this knowledge and connect with it. So claims David Ausubel (Ausubel, as shown in ‘Leren zichtbaar maken,’ Hattie, 2014). Shayer (Shayer, 2003, in ‘Leren zichtbaar maken,’ Hattie, 2014) states that </a:t>
            </a:r>
            <a:r>
              <a:rPr lang="en-US" dirty="0">
                <a:highlight>
                  <a:srgbClr val="00FF00"/>
                </a:highlight>
              </a:rPr>
              <a:t>If you want to generate viable engagement from all students, it is important to clearly visualize the mental levels of students</a:t>
            </a:r>
            <a:r>
              <a:rPr lang="en-US" dirty="0"/>
              <a:t> and the cognitive demands of your lesson</a:t>
            </a:r>
            <a:endParaRPr lang="en-GB" dirty="0"/>
          </a:p>
        </p:txBody>
      </p:sp>
      <p:sp>
        <p:nvSpPr>
          <p:cNvPr id="7" name="Titel 1">
            <a:extLst>
              <a:ext uri="{FF2B5EF4-FFF2-40B4-BE49-F238E27FC236}">
                <a16:creationId xmlns:a16="http://schemas.microsoft.com/office/drawing/2014/main" id="{9B503DD9-4BD6-5F22-EC60-5DA623183980}"/>
              </a:ext>
            </a:extLst>
          </p:cNvPr>
          <p:cNvSpPr txBox="1">
            <a:spLocks noGrp="1"/>
          </p:cNvSpPr>
          <p:nvPr>
            <p:ph type="title"/>
          </p:nvPr>
        </p:nvSpPr>
        <p:spPr>
          <a:xfrm>
            <a:off x="839788" y="365126"/>
            <a:ext cx="10515600" cy="98470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b="1" dirty="0"/>
              <a:t>Theoretical framework</a:t>
            </a:r>
          </a:p>
        </p:txBody>
      </p:sp>
    </p:spTree>
    <p:extLst>
      <p:ext uri="{BB962C8B-B14F-4D97-AF65-F5344CB8AC3E}">
        <p14:creationId xmlns:p14="http://schemas.microsoft.com/office/powerpoint/2010/main" val="2594817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0A46C70F-AC7B-6FD6-46EF-23D1F1FAF544}"/>
              </a:ext>
            </a:extLst>
          </p:cNvPr>
          <p:cNvSpPr>
            <a:spLocks noGrp="1"/>
          </p:cNvSpPr>
          <p:nvPr>
            <p:ph sz="quarter" idx="4"/>
          </p:nvPr>
        </p:nvSpPr>
        <p:spPr>
          <a:xfrm>
            <a:off x="304800" y="1873703"/>
            <a:ext cx="11582400" cy="3819526"/>
          </a:xfrm>
        </p:spPr>
        <p:txBody>
          <a:bodyPr>
            <a:normAutofit/>
          </a:bodyPr>
          <a:lstStyle/>
          <a:p>
            <a:pPr marL="0" indent="0">
              <a:buNone/>
            </a:pPr>
            <a:r>
              <a:rPr lang="en-US" b="1" dirty="0"/>
              <a:t>GAMIFICATION</a:t>
            </a:r>
          </a:p>
          <a:p>
            <a:r>
              <a:rPr lang="en-US" dirty="0">
                <a:highlight>
                  <a:srgbClr val="00FF00"/>
                </a:highlight>
              </a:rPr>
              <a:t>Lessons that benefit most from using games are those that don't go as well </a:t>
            </a:r>
          </a:p>
          <a:p>
            <a:r>
              <a:rPr lang="en-US" dirty="0"/>
              <a:t>Within traditional education, teachers and their instruction are focused on explicit knowledge transfer. In this formal setting, students must absorb facts and concepts and reproduce them at a later time, in the hope that they have also assimilated this knowledge. This approach has some success, within certain subjects, and is not always fun for students. That shouldn't be a problem. They will also be confronted with less pleasant things in later (professional) life. Students also have to deal with this aspect of life</a:t>
            </a:r>
            <a:endParaRPr lang="en-GB" dirty="0"/>
          </a:p>
        </p:txBody>
      </p:sp>
      <p:sp>
        <p:nvSpPr>
          <p:cNvPr id="7" name="Titel 1">
            <a:extLst>
              <a:ext uri="{FF2B5EF4-FFF2-40B4-BE49-F238E27FC236}">
                <a16:creationId xmlns:a16="http://schemas.microsoft.com/office/drawing/2014/main" id="{50E6CE05-6D6A-5746-FDF7-C939B636F0A3}"/>
              </a:ext>
            </a:extLst>
          </p:cNvPr>
          <p:cNvSpPr txBox="1">
            <a:spLocks noGrp="1"/>
          </p:cNvSpPr>
          <p:nvPr>
            <p:ph type="title"/>
          </p:nvPr>
        </p:nvSpPr>
        <p:spPr>
          <a:xfrm>
            <a:off x="839788" y="365125"/>
            <a:ext cx="10515600" cy="94116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b="1" dirty="0"/>
              <a:t>Theoretical framework</a:t>
            </a:r>
          </a:p>
        </p:txBody>
      </p:sp>
    </p:spTree>
    <p:extLst>
      <p:ext uri="{BB962C8B-B14F-4D97-AF65-F5344CB8AC3E}">
        <p14:creationId xmlns:p14="http://schemas.microsoft.com/office/powerpoint/2010/main" val="1745277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4CC5DBD0-AD3B-140E-C838-A50FDA54873A}"/>
              </a:ext>
            </a:extLst>
          </p:cNvPr>
          <p:cNvSpPr>
            <a:spLocks noGrp="1"/>
          </p:cNvSpPr>
          <p:nvPr>
            <p:ph sz="half" idx="2"/>
          </p:nvPr>
        </p:nvSpPr>
        <p:spPr>
          <a:xfrm>
            <a:off x="426131" y="2113189"/>
            <a:ext cx="11548155" cy="4570640"/>
          </a:xfrm>
        </p:spPr>
        <p:txBody>
          <a:bodyPr>
            <a:normAutofit/>
          </a:bodyPr>
          <a:lstStyle/>
          <a:p>
            <a:pPr marL="0" indent="0">
              <a:buNone/>
            </a:pPr>
            <a:r>
              <a:rPr lang="en-US" b="1" dirty="0"/>
              <a:t>EFFECTIVE LEARNING</a:t>
            </a:r>
          </a:p>
          <a:p>
            <a:r>
              <a:rPr lang="en-US" dirty="0"/>
              <a:t>The focus is within the comprehensive concept of 'effective learning' in this discussion on </a:t>
            </a:r>
            <a:r>
              <a:rPr lang="en-US" dirty="0">
                <a:highlight>
                  <a:srgbClr val="00FF00"/>
                </a:highlight>
              </a:rPr>
              <a:t>motivation and metacognitive skills</a:t>
            </a:r>
            <a:r>
              <a:rPr lang="en-US" dirty="0"/>
              <a:t>. </a:t>
            </a:r>
            <a:r>
              <a:rPr lang="en-US" dirty="0">
                <a:highlight>
                  <a:srgbClr val="00FF00"/>
                </a:highlight>
              </a:rPr>
              <a:t>Attention to curiosity and motivation</a:t>
            </a:r>
            <a:r>
              <a:rPr lang="en-US" dirty="0"/>
              <a:t>, according to the 6 key concepts of Ebbens and Ettekoven (Ebbens &amp; Ettekoven, 2015) lies in giving meaning to the subject matter</a:t>
            </a:r>
          </a:p>
          <a:p>
            <a:r>
              <a:rPr lang="en-US" dirty="0">
                <a:highlight>
                  <a:srgbClr val="00FF00"/>
                </a:highlight>
              </a:rPr>
              <a:t>Students must be able to give meaning to the subject matter for themselves</a:t>
            </a:r>
            <a:r>
              <a:rPr lang="en-US" dirty="0"/>
              <a:t> </a:t>
            </a:r>
            <a:endParaRPr lang="en-GB" dirty="0"/>
          </a:p>
        </p:txBody>
      </p:sp>
      <p:sp>
        <p:nvSpPr>
          <p:cNvPr id="7" name="Titel 1">
            <a:extLst>
              <a:ext uri="{FF2B5EF4-FFF2-40B4-BE49-F238E27FC236}">
                <a16:creationId xmlns:a16="http://schemas.microsoft.com/office/drawing/2014/main" id="{21662685-162F-4FBD-21C7-2117823E8520}"/>
              </a:ext>
            </a:extLst>
          </p:cNvPr>
          <p:cNvSpPr txBox="1">
            <a:spLocks noGrp="1"/>
          </p:cNvSpPr>
          <p:nvPr>
            <p:ph type="title"/>
          </p:nvPr>
        </p:nvSpPr>
        <p:spPr>
          <a:xfrm>
            <a:off x="839788" y="365126"/>
            <a:ext cx="10515600" cy="111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b="1" dirty="0"/>
              <a:t>Theoretical framework</a:t>
            </a:r>
          </a:p>
        </p:txBody>
      </p:sp>
    </p:spTree>
    <p:extLst>
      <p:ext uri="{BB962C8B-B14F-4D97-AF65-F5344CB8AC3E}">
        <p14:creationId xmlns:p14="http://schemas.microsoft.com/office/powerpoint/2010/main" val="3139084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EEA7B3-3CA1-50B8-1155-DDBC3D27DB17}"/>
              </a:ext>
            </a:extLst>
          </p:cNvPr>
          <p:cNvSpPr>
            <a:spLocks noGrp="1"/>
          </p:cNvSpPr>
          <p:nvPr>
            <p:ph type="title"/>
          </p:nvPr>
        </p:nvSpPr>
        <p:spPr>
          <a:xfrm>
            <a:off x="838200" y="154053"/>
            <a:ext cx="3799114" cy="658132"/>
          </a:xfrm>
        </p:spPr>
        <p:txBody>
          <a:bodyPr>
            <a:normAutofit fontScale="90000"/>
          </a:bodyPr>
          <a:lstStyle/>
          <a:p>
            <a:pPr algn="ctr"/>
            <a:r>
              <a:rPr lang="en-GB" b="1" dirty="0"/>
              <a:t>TAXONOMIES</a:t>
            </a:r>
          </a:p>
        </p:txBody>
      </p:sp>
      <p:pic>
        <p:nvPicPr>
          <p:cNvPr id="7" name="Afbeelding 6">
            <a:extLst>
              <a:ext uri="{FF2B5EF4-FFF2-40B4-BE49-F238E27FC236}">
                <a16:creationId xmlns:a16="http://schemas.microsoft.com/office/drawing/2014/main" id="{192C778D-63BB-CBDE-44C6-DF9E78CED4A0}"/>
              </a:ext>
            </a:extLst>
          </p:cNvPr>
          <p:cNvPicPr>
            <a:picLocks noChangeAspect="1"/>
          </p:cNvPicPr>
          <p:nvPr/>
        </p:nvPicPr>
        <p:blipFill>
          <a:blip r:embed="rId2"/>
          <a:stretch>
            <a:fillRect/>
          </a:stretch>
        </p:blipFill>
        <p:spPr>
          <a:xfrm>
            <a:off x="250372" y="881349"/>
            <a:ext cx="11419114" cy="5552108"/>
          </a:xfrm>
          <a:prstGeom prst="rect">
            <a:avLst/>
          </a:prstGeom>
        </p:spPr>
      </p:pic>
      <p:sp>
        <p:nvSpPr>
          <p:cNvPr id="9" name="Tekstvak 8">
            <a:extLst>
              <a:ext uri="{FF2B5EF4-FFF2-40B4-BE49-F238E27FC236}">
                <a16:creationId xmlns:a16="http://schemas.microsoft.com/office/drawing/2014/main" id="{422CE855-20F7-FB9D-8C28-2F33C3E4B896}"/>
              </a:ext>
            </a:extLst>
          </p:cNvPr>
          <p:cNvSpPr txBox="1"/>
          <p:nvPr/>
        </p:nvSpPr>
        <p:spPr>
          <a:xfrm>
            <a:off x="7783286" y="6433457"/>
            <a:ext cx="3429000" cy="369332"/>
          </a:xfrm>
          <a:prstGeom prst="rect">
            <a:avLst/>
          </a:prstGeom>
          <a:noFill/>
        </p:spPr>
        <p:txBody>
          <a:bodyPr wrap="square">
            <a:spAutoFit/>
          </a:bodyPr>
          <a:lstStyle/>
          <a:p>
            <a:r>
              <a:rPr lang="en-GB" dirty="0"/>
              <a:t> </a:t>
            </a:r>
            <a:r>
              <a:rPr lang="en-GB" i="1" dirty="0"/>
              <a:t>Krathwohl, Bloom, Masia, 1964</a:t>
            </a:r>
          </a:p>
        </p:txBody>
      </p:sp>
      <p:sp>
        <p:nvSpPr>
          <p:cNvPr id="10" name="Ovaal 9">
            <a:extLst>
              <a:ext uri="{FF2B5EF4-FFF2-40B4-BE49-F238E27FC236}">
                <a16:creationId xmlns:a16="http://schemas.microsoft.com/office/drawing/2014/main" id="{4AAB201A-C425-E19D-2E84-215CBFFC2538}"/>
              </a:ext>
            </a:extLst>
          </p:cNvPr>
          <p:cNvSpPr/>
          <p:nvPr/>
        </p:nvSpPr>
        <p:spPr>
          <a:xfrm>
            <a:off x="4321629" y="881349"/>
            <a:ext cx="7522028" cy="5482944"/>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kstvak 11">
            <a:extLst>
              <a:ext uri="{FF2B5EF4-FFF2-40B4-BE49-F238E27FC236}">
                <a16:creationId xmlns:a16="http://schemas.microsoft.com/office/drawing/2014/main" id="{38C78A88-E1BC-B562-948A-55B5A70E643C}"/>
              </a:ext>
            </a:extLst>
          </p:cNvPr>
          <p:cNvSpPr txBox="1"/>
          <p:nvPr/>
        </p:nvSpPr>
        <p:spPr>
          <a:xfrm>
            <a:off x="5399314" y="6393100"/>
            <a:ext cx="1317171" cy="369332"/>
          </a:xfrm>
          <a:prstGeom prst="rect">
            <a:avLst/>
          </a:prstGeom>
          <a:noFill/>
        </p:spPr>
        <p:txBody>
          <a:bodyPr wrap="square">
            <a:spAutoFit/>
          </a:bodyPr>
          <a:lstStyle/>
          <a:p>
            <a:r>
              <a:rPr lang="en-GB" i="1" dirty="0"/>
              <a:t>Dave, 1974</a:t>
            </a:r>
          </a:p>
        </p:txBody>
      </p:sp>
      <p:sp>
        <p:nvSpPr>
          <p:cNvPr id="13" name="Tekstvak 12">
            <a:extLst>
              <a:ext uri="{FF2B5EF4-FFF2-40B4-BE49-F238E27FC236}">
                <a16:creationId xmlns:a16="http://schemas.microsoft.com/office/drawing/2014/main" id="{BFC5288F-B296-3753-4F0E-BAE59CC6E88D}"/>
              </a:ext>
            </a:extLst>
          </p:cNvPr>
          <p:cNvSpPr txBox="1"/>
          <p:nvPr/>
        </p:nvSpPr>
        <p:spPr>
          <a:xfrm>
            <a:off x="2637063" y="1535277"/>
            <a:ext cx="1279073" cy="369332"/>
          </a:xfrm>
          <a:prstGeom prst="rect">
            <a:avLst/>
          </a:prstGeom>
          <a:noFill/>
        </p:spPr>
        <p:txBody>
          <a:bodyPr wrap="square" rtlCol="0">
            <a:spAutoFit/>
          </a:bodyPr>
          <a:lstStyle/>
          <a:p>
            <a:r>
              <a:rPr lang="en-GB" b="1" dirty="0"/>
              <a:t>Minds On</a:t>
            </a:r>
          </a:p>
        </p:txBody>
      </p:sp>
      <p:sp>
        <p:nvSpPr>
          <p:cNvPr id="14" name="Tekstvak 13">
            <a:extLst>
              <a:ext uri="{FF2B5EF4-FFF2-40B4-BE49-F238E27FC236}">
                <a16:creationId xmlns:a16="http://schemas.microsoft.com/office/drawing/2014/main" id="{475E1997-92C1-B765-0196-41EC8B0AE5A7}"/>
              </a:ext>
            </a:extLst>
          </p:cNvPr>
          <p:cNvSpPr txBox="1"/>
          <p:nvPr/>
        </p:nvSpPr>
        <p:spPr>
          <a:xfrm>
            <a:off x="6207575" y="1546554"/>
            <a:ext cx="1279073" cy="369332"/>
          </a:xfrm>
          <a:prstGeom prst="rect">
            <a:avLst/>
          </a:prstGeom>
          <a:noFill/>
        </p:spPr>
        <p:txBody>
          <a:bodyPr wrap="square" rtlCol="0">
            <a:spAutoFit/>
          </a:bodyPr>
          <a:lstStyle/>
          <a:p>
            <a:r>
              <a:rPr lang="en-GB" b="1" dirty="0"/>
              <a:t>Hands On</a:t>
            </a:r>
          </a:p>
        </p:txBody>
      </p:sp>
      <p:sp>
        <p:nvSpPr>
          <p:cNvPr id="15" name="Tekstvak 14">
            <a:extLst>
              <a:ext uri="{FF2B5EF4-FFF2-40B4-BE49-F238E27FC236}">
                <a16:creationId xmlns:a16="http://schemas.microsoft.com/office/drawing/2014/main" id="{88845D9E-B348-6A71-697F-32206705D368}"/>
              </a:ext>
            </a:extLst>
          </p:cNvPr>
          <p:cNvSpPr txBox="1"/>
          <p:nvPr/>
        </p:nvSpPr>
        <p:spPr>
          <a:xfrm>
            <a:off x="9688282" y="1535277"/>
            <a:ext cx="1279073" cy="369332"/>
          </a:xfrm>
          <a:prstGeom prst="rect">
            <a:avLst/>
          </a:prstGeom>
          <a:noFill/>
        </p:spPr>
        <p:txBody>
          <a:bodyPr wrap="square" rtlCol="0">
            <a:spAutoFit/>
          </a:bodyPr>
          <a:lstStyle/>
          <a:p>
            <a:r>
              <a:rPr lang="en-GB" b="1" dirty="0"/>
              <a:t>Affective</a:t>
            </a:r>
          </a:p>
        </p:txBody>
      </p:sp>
      <p:sp>
        <p:nvSpPr>
          <p:cNvPr id="16" name="Ovaal 15">
            <a:extLst>
              <a:ext uri="{FF2B5EF4-FFF2-40B4-BE49-F238E27FC236}">
                <a16:creationId xmlns:a16="http://schemas.microsoft.com/office/drawing/2014/main" id="{032448D7-656A-75CD-2A51-DCFEB99A33B6}"/>
              </a:ext>
            </a:extLst>
          </p:cNvPr>
          <p:cNvSpPr/>
          <p:nvPr/>
        </p:nvSpPr>
        <p:spPr>
          <a:xfrm>
            <a:off x="6057899" y="1535277"/>
            <a:ext cx="1279073" cy="36933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al 2">
            <a:extLst>
              <a:ext uri="{FF2B5EF4-FFF2-40B4-BE49-F238E27FC236}">
                <a16:creationId xmlns:a16="http://schemas.microsoft.com/office/drawing/2014/main" id="{CFAFA629-90DB-B36F-6D6A-D4F34B37AD79}"/>
              </a:ext>
            </a:extLst>
          </p:cNvPr>
          <p:cNvSpPr/>
          <p:nvPr/>
        </p:nvSpPr>
        <p:spPr>
          <a:xfrm>
            <a:off x="9524997" y="1535277"/>
            <a:ext cx="1279073" cy="3693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4120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94842B0-684D-44CC-B4BC-D13331CFD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DFDA881-5008-6883-120B-4E2BCFFEA768}"/>
              </a:ext>
            </a:extLst>
          </p:cNvPr>
          <p:cNvSpPr>
            <a:spLocks noGrp="1"/>
          </p:cNvSpPr>
          <p:nvPr>
            <p:ph type="title"/>
          </p:nvPr>
        </p:nvSpPr>
        <p:spPr>
          <a:xfrm>
            <a:off x="639209" y="536012"/>
            <a:ext cx="6894576" cy="1027612"/>
          </a:xfrm>
        </p:spPr>
        <p:txBody>
          <a:bodyPr anchor="b">
            <a:normAutofit/>
          </a:bodyPr>
          <a:lstStyle/>
          <a:p>
            <a:r>
              <a:rPr lang="en-GB" sz="6100" b="1" dirty="0"/>
              <a:t>Curiosity - </a:t>
            </a:r>
            <a:r>
              <a:rPr lang="en-GB" sz="6100" b="1" dirty="0" err="1"/>
              <a:t>Kíváncsiság</a:t>
            </a:r>
            <a:endParaRPr lang="en-GB" sz="6100" b="1" dirty="0"/>
          </a:p>
        </p:txBody>
      </p:sp>
      <p:sp>
        <p:nvSpPr>
          <p:cNvPr id="12" name="sketch line">
            <a:extLst>
              <a:ext uri="{FF2B5EF4-FFF2-40B4-BE49-F238E27FC236}">
                <a16:creationId xmlns:a16="http://schemas.microsoft.com/office/drawing/2014/main" id="{4C2A3DC3-F495-4B99-9FF3-3FB30D632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A09C2CAF-27D1-8B85-BE59-B99E51DED957}"/>
              </a:ext>
            </a:extLst>
          </p:cNvPr>
          <p:cNvSpPr>
            <a:spLocks noGrp="1"/>
          </p:cNvSpPr>
          <p:nvPr>
            <p:ph idx="1"/>
          </p:nvPr>
        </p:nvSpPr>
        <p:spPr>
          <a:xfrm>
            <a:off x="280851" y="2525268"/>
            <a:ext cx="7611292" cy="4038817"/>
          </a:xfrm>
        </p:spPr>
        <p:txBody>
          <a:bodyPr>
            <a:noAutofit/>
          </a:bodyPr>
          <a:lstStyle/>
          <a:p>
            <a:pPr marL="0" indent="0">
              <a:buNone/>
            </a:pPr>
            <a:r>
              <a:rPr lang="en-US" sz="2400" b="1" dirty="0"/>
              <a:t>Curiosity is a </a:t>
            </a:r>
            <a:r>
              <a:rPr lang="en-US" sz="2400" b="1" u="sng" dirty="0"/>
              <a:t>natural</a:t>
            </a:r>
            <a:r>
              <a:rPr lang="en-US" sz="2400" b="1" dirty="0"/>
              <a:t> investigative behavior found in humans and many other animal species and is the emotional aspect of living things that leads to </a:t>
            </a:r>
            <a:r>
              <a:rPr lang="en-US" sz="2400" b="1" u="sng" dirty="0"/>
              <a:t>exploration, investigation, and learning</a:t>
            </a:r>
            <a:r>
              <a:rPr lang="en-US" sz="2400" b="1" dirty="0"/>
              <a:t>. The term curiosity can refer to both </a:t>
            </a:r>
            <a:r>
              <a:rPr lang="en-US" sz="2400" b="1" u="sng" dirty="0"/>
              <a:t>the behavior </a:t>
            </a:r>
            <a:r>
              <a:rPr lang="en-US" sz="2400" b="1" dirty="0"/>
              <a:t>and the </a:t>
            </a:r>
            <a:r>
              <a:rPr lang="en-US" sz="2400" b="1" u="sng" dirty="0"/>
              <a:t>underlying emotion.</a:t>
            </a:r>
          </a:p>
          <a:p>
            <a:pPr marL="0" indent="0">
              <a:buNone/>
            </a:pPr>
            <a:endParaRPr lang="en-US" sz="2400" b="1" dirty="0"/>
          </a:p>
          <a:p>
            <a:pPr marL="0" indent="0">
              <a:buNone/>
            </a:pPr>
            <a:r>
              <a:rPr lang="hu-HU" sz="2400" b="1" dirty="0"/>
              <a:t>A kíváncsiság az emberekben és sok más állatfajban megtalálható természetes nyomozói viselkedés, és az élőlények érzelmi aspektusa, amely felfedezéshez, nyomozáshoz és tanuláshoz vezet. A kíváncsiság kifejezés egyaránt utalhat a viselkedésre és a mögöttes érzelmekre</a:t>
            </a:r>
            <a:endParaRPr lang="hu-HU" sz="2400" dirty="0"/>
          </a:p>
        </p:txBody>
      </p:sp>
      <p:pic>
        <p:nvPicPr>
          <p:cNvPr id="5" name="Afbeelding 4" descr="Afbeelding met tekst&#10;&#10;Automatisch gegenereerde beschrijving">
            <a:extLst>
              <a:ext uri="{FF2B5EF4-FFF2-40B4-BE49-F238E27FC236}">
                <a16:creationId xmlns:a16="http://schemas.microsoft.com/office/drawing/2014/main" id="{D3FEEFA4-5373-F5B3-A735-1E9A99FE6DCA}"/>
              </a:ext>
            </a:extLst>
          </p:cNvPr>
          <p:cNvPicPr>
            <a:picLocks noChangeAspect="1"/>
          </p:cNvPicPr>
          <p:nvPr/>
        </p:nvPicPr>
        <p:blipFill rotWithShape="1">
          <a:blip r:embed="rId2"/>
          <a:srcRect t="53" r="1" b="18254"/>
          <a:stretch/>
        </p:blipFill>
        <p:spPr>
          <a:xfrm>
            <a:off x="8156454" y="-7"/>
            <a:ext cx="4035547" cy="4178808"/>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p:spPr>
      </p:pic>
      <p:pic>
        <p:nvPicPr>
          <p:cNvPr id="4" name="Afbeelding 3" descr="Afbeelding met kat, zoogdier, sinaasappel, plant&#10;&#10;Automatisch gegenereerde beschrijving">
            <a:extLst>
              <a:ext uri="{FF2B5EF4-FFF2-40B4-BE49-F238E27FC236}">
                <a16:creationId xmlns:a16="http://schemas.microsoft.com/office/drawing/2014/main" id="{E2CF8B1E-E8B6-E654-E969-13101FD74F01}"/>
              </a:ext>
            </a:extLst>
          </p:cNvPr>
          <p:cNvPicPr>
            <a:picLocks noChangeAspect="1"/>
          </p:cNvPicPr>
          <p:nvPr/>
        </p:nvPicPr>
        <p:blipFill rotWithShape="1">
          <a:blip r:embed="rId3"/>
          <a:srcRect r="4" b="14514"/>
          <a:stretch/>
        </p:blipFill>
        <p:spPr>
          <a:xfrm>
            <a:off x="8144356" y="4267201"/>
            <a:ext cx="4047645" cy="2590808"/>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p:spPr>
      </p:pic>
    </p:spTree>
    <p:extLst>
      <p:ext uri="{BB962C8B-B14F-4D97-AF65-F5344CB8AC3E}">
        <p14:creationId xmlns:p14="http://schemas.microsoft.com/office/powerpoint/2010/main" val="3420827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0666A19B-8F51-1EE2-E539-32B083922964}"/>
              </a:ext>
            </a:extLst>
          </p:cNvPr>
          <p:cNvSpPr>
            <a:spLocks noGrp="1"/>
          </p:cNvSpPr>
          <p:nvPr>
            <p:ph type="title"/>
          </p:nvPr>
        </p:nvSpPr>
        <p:spPr>
          <a:xfrm>
            <a:off x="828675" y="494414"/>
            <a:ext cx="10534650" cy="817403"/>
          </a:xfrm>
        </p:spPr>
        <p:txBody>
          <a:bodyPr vert="horz" lIns="91440" tIns="45720" rIns="91440" bIns="45720" rtlCol="0" anchor="b">
            <a:normAutofit/>
          </a:bodyPr>
          <a:lstStyle/>
          <a:p>
            <a:pPr algn="ctr"/>
            <a:r>
              <a:rPr lang="en-US" b="1" kern="1200" dirty="0">
                <a:solidFill>
                  <a:schemeClr val="tx1"/>
                </a:solidFill>
                <a:latin typeface="+mj-lt"/>
                <a:ea typeface="+mj-ea"/>
                <a:cs typeface="+mj-cs"/>
              </a:rPr>
              <a:t>Theoretical framework</a:t>
            </a:r>
          </a:p>
        </p:txBody>
      </p:sp>
      <p:pic>
        <p:nvPicPr>
          <p:cNvPr id="4" name="Tijdelijke aanduiding voor inhoud 3">
            <a:extLst>
              <a:ext uri="{FF2B5EF4-FFF2-40B4-BE49-F238E27FC236}">
                <a16:creationId xmlns:a16="http://schemas.microsoft.com/office/drawing/2014/main" id="{D8DEAE5A-FED1-5521-5649-B6D71259E9CB}"/>
              </a:ext>
            </a:extLst>
          </p:cNvPr>
          <p:cNvPicPr>
            <a:picLocks noGrp="1" noChangeAspect="1"/>
          </p:cNvPicPr>
          <p:nvPr>
            <p:ph idx="1"/>
          </p:nvPr>
        </p:nvPicPr>
        <p:blipFill>
          <a:blip r:embed="rId2"/>
          <a:stretch>
            <a:fillRect/>
          </a:stretch>
        </p:blipFill>
        <p:spPr>
          <a:xfrm>
            <a:off x="224278" y="2839176"/>
            <a:ext cx="11743443" cy="3082651"/>
          </a:xfrm>
          <a:prstGeom prst="rect">
            <a:avLst/>
          </a:prstGeom>
        </p:spPr>
      </p:pic>
    </p:spTree>
    <p:extLst>
      <p:ext uri="{BB962C8B-B14F-4D97-AF65-F5344CB8AC3E}">
        <p14:creationId xmlns:p14="http://schemas.microsoft.com/office/powerpoint/2010/main" val="4193170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0666A19B-8F51-1EE2-E539-32B083922964}"/>
              </a:ext>
            </a:extLst>
          </p:cNvPr>
          <p:cNvSpPr>
            <a:spLocks noGrp="1"/>
          </p:cNvSpPr>
          <p:nvPr>
            <p:ph type="title"/>
          </p:nvPr>
        </p:nvSpPr>
        <p:spPr>
          <a:xfrm>
            <a:off x="828675" y="494414"/>
            <a:ext cx="10534650" cy="817403"/>
          </a:xfrm>
        </p:spPr>
        <p:txBody>
          <a:bodyPr vert="horz" lIns="91440" tIns="45720" rIns="91440" bIns="45720" rtlCol="0" anchor="b">
            <a:normAutofit/>
          </a:bodyPr>
          <a:lstStyle/>
          <a:p>
            <a:pPr algn="ctr"/>
            <a:r>
              <a:rPr lang="en-US" b="1" kern="1200" dirty="0">
                <a:solidFill>
                  <a:schemeClr val="tx1"/>
                </a:solidFill>
                <a:latin typeface="+mj-lt"/>
                <a:ea typeface="+mj-ea"/>
                <a:cs typeface="+mj-cs"/>
              </a:rPr>
              <a:t>Theoretical framework</a:t>
            </a:r>
          </a:p>
        </p:txBody>
      </p:sp>
      <p:pic>
        <p:nvPicPr>
          <p:cNvPr id="6" name="Tijdelijke aanduiding voor inhoud 5">
            <a:extLst>
              <a:ext uri="{FF2B5EF4-FFF2-40B4-BE49-F238E27FC236}">
                <a16:creationId xmlns:a16="http://schemas.microsoft.com/office/drawing/2014/main" id="{B905BBD0-2425-F3B3-AFA7-D87E3DE11EA2}"/>
              </a:ext>
            </a:extLst>
          </p:cNvPr>
          <p:cNvPicPr>
            <a:picLocks noGrp="1" noChangeAspect="1"/>
          </p:cNvPicPr>
          <p:nvPr>
            <p:ph idx="1"/>
          </p:nvPr>
        </p:nvPicPr>
        <p:blipFill>
          <a:blip r:embed="rId2"/>
          <a:stretch>
            <a:fillRect/>
          </a:stretch>
        </p:blipFill>
        <p:spPr>
          <a:xfrm>
            <a:off x="262403" y="2773863"/>
            <a:ext cx="11667193" cy="3126194"/>
          </a:xfrm>
          <a:prstGeom prst="rect">
            <a:avLst/>
          </a:prstGeom>
        </p:spPr>
      </p:pic>
    </p:spTree>
    <p:extLst>
      <p:ext uri="{BB962C8B-B14F-4D97-AF65-F5344CB8AC3E}">
        <p14:creationId xmlns:p14="http://schemas.microsoft.com/office/powerpoint/2010/main" val="3286996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5746D09E-1932-08CB-67B6-6BA3B5399DEA}"/>
              </a:ext>
            </a:extLst>
          </p:cNvPr>
          <p:cNvPicPr>
            <a:picLocks noChangeAspect="1"/>
          </p:cNvPicPr>
          <p:nvPr/>
        </p:nvPicPr>
        <p:blipFill>
          <a:blip r:embed="rId2"/>
          <a:stretch>
            <a:fillRect/>
          </a:stretch>
        </p:blipFill>
        <p:spPr>
          <a:xfrm>
            <a:off x="-87086" y="0"/>
            <a:ext cx="12279086" cy="6858000"/>
          </a:xfrm>
          <a:prstGeom prst="rect">
            <a:avLst/>
          </a:prstGeom>
        </p:spPr>
      </p:pic>
    </p:spTree>
    <p:extLst>
      <p:ext uri="{BB962C8B-B14F-4D97-AF65-F5344CB8AC3E}">
        <p14:creationId xmlns:p14="http://schemas.microsoft.com/office/powerpoint/2010/main" val="712130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81DA292-BB63-13B5-D210-4BB5BACC2D3A}"/>
              </a:ext>
            </a:extLst>
          </p:cNvPr>
          <p:cNvPicPr>
            <a:picLocks noChangeAspect="1"/>
          </p:cNvPicPr>
          <p:nvPr/>
        </p:nvPicPr>
        <p:blipFill>
          <a:blip r:embed="rId2"/>
          <a:stretch>
            <a:fillRect/>
          </a:stretch>
        </p:blipFill>
        <p:spPr>
          <a:xfrm>
            <a:off x="1" y="0"/>
            <a:ext cx="12191999" cy="6858000"/>
          </a:xfrm>
          <a:prstGeom prst="rect">
            <a:avLst/>
          </a:prstGeom>
        </p:spPr>
      </p:pic>
      <p:sp>
        <p:nvSpPr>
          <p:cNvPr id="2" name="Ovaal 1">
            <a:extLst>
              <a:ext uri="{FF2B5EF4-FFF2-40B4-BE49-F238E27FC236}">
                <a16:creationId xmlns:a16="http://schemas.microsoft.com/office/drawing/2014/main" id="{14E9F052-48A7-1758-0E77-542A6660D33D}"/>
              </a:ext>
            </a:extLst>
          </p:cNvPr>
          <p:cNvSpPr/>
          <p:nvPr/>
        </p:nvSpPr>
        <p:spPr>
          <a:xfrm>
            <a:off x="963384" y="5377542"/>
            <a:ext cx="9911445" cy="16110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4AA47D10-4604-6D79-A87B-BACF4CFB93D7}"/>
              </a:ext>
            </a:extLst>
          </p:cNvPr>
          <p:cNvSpPr>
            <a:spLocks noGrp="1"/>
          </p:cNvSpPr>
          <p:nvPr>
            <p:ph type="title"/>
          </p:nvPr>
        </p:nvSpPr>
        <p:spPr>
          <a:xfrm>
            <a:off x="315685" y="921489"/>
            <a:ext cx="3739341" cy="2104740"/>
          </a:xfrm>
        </p:spPr>
        <p:txBody>
          <a:bodyPr>
            <a:normAutofit/>
          </a:bodyPr>
          <a:lstStyle/>
          <a:p>
            <a:r>
              <a:rPr lang="en-GB" b="1" dirty="0"/>
              <a:t>Minds On </a:t>
            </a:r>
            <a:br>
              <a:rPr lang="en-GB" b="1" dirty="0"/>
            </a:br>
            <a:r>
              <a:rPr lang="en-GB" sz="3200" dirty="0"/>
              <a:t>versus </a:t>
            </a:r>
            <a:br>
              <a:rPr lang="en-GB" b="1" dirty="0"/>
            </a:br>
            <a:r>
              <a:rPr lang="en-GB" b="1" dirty="0"/>
              <a:t>Hands On</a:t>
            </a:r>
          </a:p>
        </p:txBody>
      </p:sp>
      <p:pic>
        <p:nvPicPr>
          <p:cNvPr id="7" name="Tijdelijke aanduiding voor inhoud 6">
            <a:extLst>
              <a:ext uri="{FF2B5EF4-FFF2-40B4-BE49-F238E27FC236}">
                <a16:creationId xmlns:a16="http://schemas.microsoft.com/office/drawing/2014/main" id="{7CA3384C-1403-11DC-812C-28781C36A135}"/>
              </a:ext>
            </a:extLst>
          </p:cNvPr>
          <p:cNvPicPr>
            <a:picLocks noChangeAspect="1"/>
          </p:cNvPicPr>
          <p:nvPr/>
        </p:nvPicPr>
        <p:blipFill rotWithShape="1">
          <a:blip r:embed="rId2"/>
          <a:srcRect l="3292" t="2702" r="1677"/>
          <a:stretch/>
        </p:blipFill>
        <p:spPr>
          <a:xfrm>
            <a:off x="3817415" y="391886"/>
            <a:ext cx="8317356" cy="5891164"/>
          </a:xfrm>
          <a:prstGeom prst="rect">
            <a:avLst/>
          </a:prstGeom>
        </p:spPr>
      </p:pic>
      <p:sp>
        <p:nvSpPr>
          <p:cNvPr id="9" name="Tekstvak 8">
            <a:extLst>
              <a:ext uri="{FF2B5EF4-FFF2-40B4-BE49-F238E27FC236}">
                <a16:creationId xmlns:a16="http://schemas.microsoft.com/office/drawing/2014/main" id="{8A89BA3D-55DB-FF1F-209F-BC9896475F00}"/>
              </a:ext>
            </a:extLst>
          </p:cNvPr>
          <p:cNvSpPr txBox="1"/>
          <p:nvPr/>
        </p:nvSpPr>
        <p:spPr>
          <a:xfrm>
            <a:off x="1520530" y="4909457"/>
            <a:ext cx="1981200" cy="646331"/>
          </a:xfrm>
          <a:prstGeom prst="rect">
            <a:avLst/>
          </a:prstGeom>
          <a:noFill/>
        </p:spPr>
        <p:txBody>
          <a:bodyPr wrap="square" rtlCol="0">
            <a:spAutoFit/>
          </a:bodyPr>
          <a:lstStyle/>
          <a:p>
            <a:pPr algn="ctr"/>
            <a:r>
              <a:rPr lang="en-GB" b="1" dirty="0"/>
              <a:t>Design process for pupils/students</a:t>
            </a:r>
          </a:p>
        </p:txBody>
      </p:sp>
      <p:sp>
        <p:nvSpPr>
          <p:cNvPr id="10" name="Pijl: rechts 9">
            <a:extLst>
              <a:ext uri="{FF2B5EF4-FFF2-40B4-BE49-F238E27FC236}">
                <a16:creationId xmlns:a16="http://schemas.microsoft.com/office/drawing/2014/main" id="{111086D5-A3E5-9506-FD11-4835AC0984B6}"/>
              </a:ext>
            </a:extLst>
          </p:cNvPr>
          <p:cNvSpPr/>
          <p:nvPr/>
        </p:nvSpPr>
        <p:spPr>
          <a:xfrm>
            <a:off x="1422558" y="4568595"/>
            <a:ext cx="2311241" cy="136791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60352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76C69323-38F4-3EB5-4716-EF1505E84B18}"/>
              </a:ext>
            </a:extLst>
          </p:cNvPr>
          <p:cNvPicPr>
            <a:picLocks noChangeAspect="1"/>
          </p:cNvPicPr>
          <p:nvPr/>
        </p:nvPicPr>
        <p:blipFill rotWithShape="1">
          <a:blip r:embed="rId2"/>
          <a:srcRect l="12504" r="13824" b="-1"/>
          <a:stretch/>
        </p:blipFill>
        <p:spPr>
          <a:xfrm>
            <a:off x="1" y="10"/>
            <a:ext cx="9669642" cy="6857990"/>
          </a:xfrm>
          <a:prstGeom prst="rect">
            <a:avLst/>
          </a:prstGeom>
        </p:spPr>
      </p:pic>
      <p:sp>
        <p:nvSpPr>
          <p:cNvPr id="22"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kstvak 4">
            <a:extLst>
              <a:ext uri="{FF2B5EF4-FFF2-40B4-BE49-F238E27FC236}">
                <a16:creationId xmlns:a16="http://schemas.microsoft.com/office/drawing/2014/main" id="{2A8B4F2C-69FE-6C77-814B-ED539450D385}"/>
              </a:ext>
            </a:extLst>
          </p:cNvPr>
          <p:cNvSpPr txBox="1"/>
          <p:nvPr/>
        </p:nvSpPr>
        <p:spPr>
          <a:xfrm>
            <a:off x="8865336" y="2548695"/>
            <a:ext cx="3147819" cy="1760609"/>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p>
            <a:pPr indent="-228600" algn="just">
              <a:lnSpc>
                <a:spcPct val="90000"/>
              </a:lnSpc>
              <a:spcAft>
                <a:spcPts val="600"/>
              </a:spcAft>
              <a:buFont typeface="Arial" panose="020B0604020202020204" pitchFamily="34" charset="0"/>
              <a:buChar char="•"/>
            </a:pPr>
            <a:r>
              <a:rPr lang="en-US" sz="2000" dirty="0">
                <a:hlinkClick r:id="rId3"/>
              </a:rPr>
              <a:t>https://www.youtube.com/watch?v=1zDHRvoq9vE</a:t>
            </a:r>
            <a:endParaRPr lang="en-US" sz="2000" dirty="0"/>
          </a:p>
          <a:p>
            <a:pPr indent="-228600" algn="just">
              <a:lnSpc>
                <a:spcPct val="90000"/>
              </a:lnSpc>
              <a:spcAft>
                <a:spcPts val="600"/>
              </a:spcAft>
              <a:buFont typeface="Arial" panose="020B0604020202020204" pitchFamily="34" charset="0"/>
              <a:buChar char="•"/>
            </a:pPr>
            <a:endParaRPr lang="en-US" sz="2000" dirty="0"/>
          </a:p>
          <a:p>
            <a:pPr indent="-228600" algn="just">
              <a:lnSpc>
                <a:spcPct val="90000"/>
              </a:lnSpc>
              <a:spcAft>
                <a:spcPts val="600"/>
              </a:spcAft>
              <a:buFont typeface="Arial" panose="020B0604020202020204" pitchFamily="34" charset="0"/>
              <a:buChar char="•"/>
            </a:pPr>
            <a:r>
              <a:rPr lang="en-US" sz="2000" dirty="0">
                <a:hlinkClick r:id="rId4"/>
              </a:rPr>
              <a:t>https://www.youtube.com/watch?v=TnBqfoPm8Xk</a:t>
            </a:r>
            <a:endParaRPr lang="en-US" sz="2000" dirty="0"/>
          </a:p>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4043632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73C02A21-6BF3-EFEF-AF67-6947025B1A5D}"/>
              </a:ext>
            </a:extLst>
          </p:cNvPr>
          <p:cNvSpPr>
            <a:spLocks noGrp="1"/>
          </p:cNvSpPr>
          <p:nvPr>
            <p:ph type="title"/>
          </p:nvPr>
        </p:nvSpPr>
        <p:spPr>
          <a:xfrm>
            <a:off x="201483" y="2098161"/>
            <a:ext cx="3831771" cy="1330839"/>
          </a:xfrm>
        </p:spPr>
        <p:txBody>
          <a:bodyPr>
            <a:normAutofit fontScale="90000"/>
          </a:bodyPr>
          <a:lstStyle/>
          <a:p>
            <a:r>
              <a:rPr lang="en-GB" sz="4900" b="1" dirty="0"/>
              <a:t>Modelling </a:t>
            </a:r>
            <a:br>
              <a:rPr lang="en-GB" sz="4900" b="1" dirty="0"/>
            </a:br>
            <a:r>
              <a:rPr lang="en-GB" sz="3600" dirty="0"/>
              <a:t>to </a:t>
            </a:r>
            <a:br>
              <a:rPr lang="en-GB" sz="3600" dirty="0"/>
            </a:br>
            <a:r>
              <a:rPr lang="en-GB" sz="3600" dirty="0"/>
              <a:t>Maintain</a:t>
            </a:r>
            <a:br>
              <a:rPr lang="en-GB" dirty="0"/>
            </a:br>
            <a:r>
              <a:rPr lang="en-GB" sz="4900" b="1" dirty="0"/>
              <a:t>Curiousity</a:t>
            </a:r>
          </a:p>
        </p:txBody>
      </p:sp>
      <p:pic>
        <p:nvPicPr>
          <p:cNvPr id="4" name="Tijdelijke aanduiding voor inhoud 3">
            <a:extLst>
              <a:ext uri="{FF2B5EF4-FFF2-40B4-BE49-F238E27FC236}">
                <a16:creationId xmlns:a16="http://schemas.microsoft.com/office/drawing/2014/main" id="{C820D635-13B7-8F32-0664-0A929A74D0BD}"/>
              </a:ext>
            </a:extLst>
          </p:cNvPr>
          <p:cNvPicPr>
            <a:picLocks noChangeAspect="1"/>
          </p:cNvPicPr>
          <p:nvPr/>
        </p:nvPicPr>
        <p:blipFill rotWithShape="1">
          <a:blip r:embed="rId2"/>
          <a:srcRect l="3826" t="2825" r="3190" b="1980"/>
          <a:stretch/>
        </p:blipFill>
        <p:spPr>
          <a:xfrm>
            <a:off x="3559317" y="-1"/>
            <a:ext cx="8632683" cy="6857999"/>
          </a:xfrm>
          <a:prstGeom prst="rect">
            <a:avLst/>
          </a:prstGeom>
        </p:spPr>
      </p:pic>
      <p:sp>
        <p:nvSpPr>
          <p:cNvPr id="5" name="Pijl: rechts 4">
            <a:extLst>
              <a:ext uri="{FF2B5EF4-FFF2-40B4-BE49-F238E27FC236}">
                <a16:creationId xmlns:a16="http://schemas.microsoft.com/office/drawing/2014/main" id="{82225DDB-3A9E-E3B2-6536-4D7FDBE283F8}"/>
              </a:ext>
            </a:extLst>
          </p:cNvPr>
          <p:cNvSpPr/>
          <p:nvPr/>
        </p:nvSpPr>
        <p:spPr>
          <a:xfrm>
            <a:off x="1105138" y="4568594"/>
            <a:ext cx="2311241" cy="136791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kstvak 5">
            <a:extLst>
              <a:ext uri="{FF2B5EF4-FFF2-40B4-BE49-F238E27FC236}">
                <a16:creationId xmlns:a16="http://schemas.microsoft.com/office/drawing/2014/main" id="{973900F2-8882-0E00-AF15-B0E1093B6AF2}"/>
              </a:ext>
            </a:extLst>
          </p:cNvPr>
          <p:cNvSpPr txBox="1"/>
          <p:nvPr/>
        </p:nvSpPr>
        <p:spPr>
          <a:xfrm>
            <a:off x="1126768" y="4929386"/>
            <a:ext cx="1981200" cy="646331"/>
          </a:xfrm>
          <a:prstGeom prst="rect">
            <a:avLst/>
          </a:prstGeom>
          <a:noFill/>
        </p:spPr>
        <p:txBody>
          <a:bodyPr wrap="square" rtlCol="0">
            <a:spAutoFit/>
          </a:bodyPr>
          <a:lstStyle/>
          <a:p>
            <a:pPr algn="ctr"/>
            <a:r>
              <a:rPr lang="en-GB" b="1" dirty="0"/>
              <a:t>Design circle for pupils/students</a:t>
            </a:r>
          </a:p>
        </p:txBody>
      </p:sp>
    </p:spTree>
    <p:extLst>
      <p:ext uri="{BB962C8B-B14F-4D97-AF65-F5344CB8AC3E}">
        <p14:creationId xmlns:p14="http://schemas.microsoft.com/office/powerpoint/2010/main" val="1462974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07BEEF-02BC-1260-8A91-C70197ED69D2}"/>
              </a:ext>
            </a:extLst>
          </p:cNvPr>
          <p:cNvSpPr>
            <a:spLocks noGrp="1"/>
          </p:cNvSpPr>
          <p:nvPr>
            <p:ph type="title"/>
          </p:nvPr>
        </p:nvSpPr>
        <p:spPr/>
        <p:txBody>
          <a:bodyPr/>
          <a:lstStyle/>
          <a:p>
            <a:r>
              <a:rPr lang="en-GB" b="1" dirty="0"/>
              <a:t>Didactical approach - Products</a:t>
            </a:r>
          </a:p>
        </p:txBody>
      </p:sp>
      <p:sp>
        <p:nvSpPr>
          <p:cNvPr id="3" name="Tijdelijke aanduiding voor inhoud 2">
            <a:extLst>
              <a:ext uri="{FF2B5EF4-FFF2-40B4-BE49-F238E27FC236}">
                <a16:creationId xmlns:a16="http://schemas.microsoft.com/office/drawing/2014/main" id="{80667A86-7AC6-5586-06A7-B5B096F6FD7B}"/>
              </a:ext>
            </a:extLst>
          </p:cNvPr>
          <p:cNvSpPr>
            <a:spLocks noGrp="1"/>
          </p:cNvSpPr>
          <p:nvPr>
            <p:ph idx="1"/>
          </p:nvPr>
        </p:nvSpPr>
        <p:spPr>
          <a:xfrm>
            <a:off x="228600" y="2609594"/>
            <a:ext cx="5268686" cy="1569660"/>
          </a:xfrm>
        </p:spPr>
        <p:style>
          <a:lnRef idx="2">
            <a:schemeClr val="dk1"/>
          </a:lnRef>
          <a:fillRef idx="1">
            <a:schemeClr val="lt1"/>
          </a:fillRef>
          <a:effectRef idx="0">
            <a:schemeClr val="dk1"/>
          </a:effectRef>
          <a:fontRef idx="minor">
            <a:schemeClr val="dk1"/>
          </a:fontRef>
        </p:style>
        <p:txBody>
          <a:bodyPr>
            <a:normAutofit/>
          </a:bodyPr>
          <a:lstStyle/>
          <a:p>
            <a:pPr>
              <a:lnSpc>
                <a:spcPct val="100000"/>
              </a:lnSpc>
              <a:spcBef>
                <a:spcPts val="0"/>
              </a:spcBef>
            </a:pPr>
            <a:r>
              <a:rPr lang="nl-NL" sz="3200" b="1" dirty="0">
                <a:effectLst/>
                <a:latin typeface="Calibri" panose="020F0502020204030204" pitchFamily="34" charset="0"/>
                <a:ea typeface="Calibri" panose="020F0502020204030204" pitchFamily="34" charset="0"/>
                <a:cs typeface="Times New Roman" panose="02020603050405020304" pitchFamily="18" charset="0"/>
              </a:rPr>
              <a:t>Didactical </a:t>
            </a:r>
            <a:r>
              <a:rPr lang="nl-NL" sz="3200" b="1" dirty="0" err="1">
                <a:effectLst/>
                <a:latin typeface="Calibri" panose="020F0502020204030204" pitchFamily="34" charset="0"/>
                <a:ea typeface="Calibri" panose="020F0502020204030204" pitchFamily="34" charset="0"/>
                <a:cs typeface="Times New Roman" panose="02020603050405020304" pitchFamily="18" charset="0"/>
              </a:rPr>
              <a:t>framework</a:t>
            </a:r>
            <a:r>
              <a:rPr lang="nl-NL" sz="3200" b="1"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0000"/>
              </a:lnSpc>
              <a:spcBef>
                <a:spcPts val="0"/>
              </a:spcBef>
            </a:pPr>
            <a:r>
              <a:rPr lang="nl-NL" sz="3200" b="1" dirty="0" err="1">
                <a:effectLst/>
                <a:latin typeface="Calibri" panose="020F0502020204030204" pitchFamily="34" charset="0"/>
                <a:ea typeface="Calibri" panose="020F0502020204030204" pitchFamily="34" charset="0"/>
                <a:cs typeface="Times New Roman" panose="02020603050405020304" pitchFamily="18" charset="0"/>
              </a:rPr>
              <a:t>Fill</a:t>
            </a:r>
            <a:r>
              <a:rPr lang="nl-NL" sz="3200" b="1" dirty="0">
                <a:effectLst/>
                <a:latin typeface="Calibri" panose="020F0502020204030204" pitchFamily="34" charset="0"/>
                <a:ea typeface="Calibri" panose="020F0502020204030204" pitchFamily="34" charset="0"/>
                <a:cs typeface="Times New Roman" panose="02020603050405020304" pitchFamily="18" charset="0"/>
              </a:rPr>
              <a:t> in </a:t>
            </a:r>
            <a:r>
              <a:rPr lang="nl-NL" sz="3200" b="1" dirty="0" err="1">
                <a:effectLst/>
                <a:latin typeface="Calibri" panose="020F0502020204030204" pitchFamily="34" charset="0"/>
                <a:ea typeface="Calibri" panose="020F0502020204030204" pitchFamily="34" charset="0"/>
                <a:cs typeface="Times New Roman" panose="02020603050405020304" pitchFamily="18" charset="0"/>
              </a:rPr>
              <a:t>instruction</a:t>
            </a:r>
            <a:r>
              <a:rPr lang="nl-NL" sz="3200" b="1" dirty="0">
                <a:effectLst/>
                <a:latin typeface="Calibri" panose="020F0502020204030204" pitchFamily="34" charset="0"/>
                <a:ea typeface="Calibri" panose="020F0502020204030204" pitchFamily="34" charset="0"/>
                <a:cs typeface="Times New Roman" panose="02020603050405020304" pitchFamily="18" charset="0"/>
              </a:rPr>
              <a:t> for </a:t>
            </a:r>
            <a:r>
              <a:rPr lang="nl-NL" sz="3200" b="1" dirty="0" err="1">
                <a:effectLst/>
                <a:latin typeface="Calibri" panose="020F0502020204030204" pitchFamily="34" charset="0"/>
                <a:ea typeface="Calibri" panose="020F0502020204030204" pitchFamily="34" charset="0"/>
                <a:cs typeface="Times New Roman" panose="02020603050405020304" pitchFamily="18" charset="0"/>
              </a:rPr>
              <a:t>teachers</a:t>
            </a:r>
            <a:endParaRPr lang="nl-NL"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kstvak 4">
            <a:extLst>
              <a:ext uri="{FF2B5EF4-FFF2-40B4-BE49-F238E27FC236}">
                <a16:creationId xmlns:a16="http://schemas.microsoft.com/office/drawing/2014/main" id="{6692360A-6791-F36B-BC08-9BFD17014C84}"/>
              </a:ext>
            </a:extLst>
          </p:cNvPr>
          <p:cNvSpPr txBox="1"/>
          <p:nvPr/>
        </p:nvSpPr>
        <p:spPr>
          <a:xfrm>
            <a:off x="5693231" y="2609985"/>
            <a:ext cx="6270169"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457200" indent="-457200">
              <a:buFont typeface="Arial" panose="020B0604020202020204" pitchFamily="34" charset="0"/>
              <a:buChar char="•"/>
            </a:pPr>
            <a:r>
              <a:rPr lang="nl-NL" sz="3200" b="1" dirty="0" err="1">
                <a:latin typeface="Calibri" panose="020F0502020204030204" pitchFamily="34" charset="0"/>
                <a:ea typeface="Calibri" panose="020F0502020204030204" pitchFamily="34" charset="0"/>
                <a:cs typeface="Times New Roman" panose="02020603050405020304" pitchFamily="18" charset="0"/>
              </a:rPr>
              <a:t>D</a:t>
            </a:r>
            <a:r>
              <a:rPr lang="nl-NL" sz="3200" b="1" dirty="0" err="1">
                <a:effectLst/>
                <a:latin typeface="Calibri" panose="020F0502020204030204" pitchFamily="34" charset="0"/>
                <a:ea typeface="Calibri" panose="020F0502020204030204" pitchFamily="34" charset="0"/>
                <a:cs typeface="Times New Roman" panose="02020603050405020304" pitchFamily="18" charset="0"/>
              </a:rPr>
              <a:t>idaktikai</a:t>
            </a:r>
            <a:r>
              <a:rPr lang="nl-NL" sz="3200" b="1" dirty="0">
                <a:effectLst/>
                <a:latin typeface="Calibri" panose="020F0502020204030204" pitchFamily="34" charset="0"/>
                <a:ea typeface="Calibri" panose="020F0502020204030204" pitchFamily="34" charset="0"/>
                <a:cs typeface="Times New Roman" panose="02020603050405020304" pitchFamily="18" charset="0"/>
              </a:rPr>
              <a:t> </a:t>
            </a:r>
            <a:r>
              <a:rPr lang="nl-NL" sz="3200" b="1" dirty="0" err="1">
                <a:effectLst/>
                <a:latin typeface="Calibri" panose="020F0502020204030204" pitchFamily="34" charset="0"/>
                <a:ea typeface="Calibri" panose="020F0502020204030204" pitchFamily="34" charset="0"/>
                <a:cs typeface="Times New Roman" panose="02020603050405020304" pitchFamily="18" charset="0"/>
              </a:rPr>
              <a:t>keret</a:t>
            </a:r>
            <a:endParaRPr lang="nl-NL" sz="3200" b="1"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hu-HU" sz="3200" b="1" dirty="0">
                <a:effectLst/>
                <a:latin typeface="Calibri" panose="020F0502020204030204" pitchFamily="34" charset="0"/>
                <a:ea typeface="Calibri" panose="020F0502020204030204" pitchFamily="34" charset="0"/>
                <a:cs typeface="Times New Roman" panose="02020603050405020304" pitchFamily="18" charset="0"/>
              </a:rPr>
              <a:t>Teljes utasítások a tanároknak</a:t>
            </a:r>
            <a:endParaRPr lang="nl-NL" sz="3200" b="1"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414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88DD5B9A-F0A0-BE38-2E52-5B59EC156EB0}"/>
              </a:ext>
            </a:extLst>
          </p:cNvPr>
          <p:cNvSpPr>
            <a:spLocks noGrp="1"/>
          </p:cNvSpPr>
          <p:nvPr>
            <p:ph type="title"/>
          </p:nvPr>
        </p:nvSpPr>
        <p:spPr>
          <a:xfrm>
            <a:off x="315686" y="267998"/>
            <a:ext cx="11604171" cy="2838752"/>
          </a:xfrm>
        </p:spPr>
        <p:txBody>
          <a:bodyPr vert="horz" lIns="91440" tIns="45720" rIns="91440" bIns="45720" rtlCol="0" anchor="b">
            <a:normAutofit fontScale="90000"/>
          </a:bodyPr>
          <a:lstStyle/>
          <a:p>
            <a:r>
              <a:rPr lang="en-US" sz="4000" b="1" kern="1200" dirty="0">
                <a:solidFill>
                  <a:schemeClr val="tx1"/>
                </a:solidFill>
                <a:latin typeface="+mj-lt"/>
                <a:ea typeface="+mj-ea"/>
                <a:cs typeface="+mj-cs"/>
              </a:rPr>
              <a:t>Looking back when walking forward sometimes gives a headache</a:t>
            </a:r>
            <a:br>
              <a:rPr lang="en-US" sz="4000" b="1" kern="1200" dirty="0">
                <a:solidFill>
                  <a:schemeClr val="tx1"/>
                </a:solidFill>
                <a:latin typeface="+mj-lt"/>
                <a:ea typeface="+mj-ea"/>
                <a:cs typeface="+mj-cs"/>
              </a:rPr>
            </a:br>
            <a:br>
              <a:rPr lang="en-US" sz="4000" b="1" kern="1200" dirty="0">
                <a:solidFill>
                  <a:schemeClr val="tx1"/>
                </a:solidFill>
                <a:latin typeface="+mj-lt"/>
                <a:ea typeface="+mj-ea"/>
                <a:cs typeface="+mj-cs"/>
              </a:rPr>
            </a:br>
            <a:r>
              <a:rPr lang="en-US" sz="4000" b="1" kern="1200" dirty="0" err="1">
                <a:solidFill>
                  <a:schemeClr val="tx1"/>
                </a:solidFill>
                <a:latin typeface="+mj-lt"/>
                <a:ea typeface="+mj-ea"/>
                <a:cs typeface="+mj-cs"/>
              </a:rPr>
              <a:t>Nézz</a:t>
            </a:r>
            <a:r>
              <a:rPr lang="en-US" sz="4000" b="1" kern="1200" dirty="0">
                <a:solidFill>
                  <a:schemeClr val="tx1"/>
                </a:solidFill>
                <a:latin typeface="+mj-lt"/>
                <a:ea typeface="+mj-ea"/>
                <a:cs typeface="+mj-cs"/>
              </a:rPr>
              <a:t> </a:t>
            </a:r>
            <a:r>
              <a:rPr lang="en-US" sz="4000" b="1" kern="1200" dirty="0" err="1">
                <a:solidFill>
                  <a:schemeClr val="tx1"/>
                </a:solidFill>
                <a:latin typeface="+mj-lt"/>
                <a:ea typeface="+mj-ea"/>
                <a:cs typeface="+mj-cs"/>
              </a:rPr>
              <a:t>vissza</a:t>
            </a:r>
            <a:r>
              <a:rPr lang="en-US" sz="4000" b="1" kern="1200" dirty="0">
                <a:solidFill>
                  <a:schemeClr val="tx1"/>
                </a:solidFill>
                <a:latin typeface="+mj-lt"/>
                <a:ea typeface="+mj-ea"/>
                <a:cs typeface="+mj-cs"/>
              </a:rPr>
              <a:t>, de ne </a:t>
            </a:r>
            <a:r>
              <a:rPr lang="en-US" sz="4000" b="1" kern="1200" dirty="0" err="1">
                <a:solidFill>
                  <a:schemeClr val="tx1"/>
                </a:solidFill>
                <a:latin typeface="+mj-lt"/>
                <a:ea typeface="+mj-ea"/>
                <a:cs typeface="+mj-cs"/>
              </a:rPr>
              <a:t>felejts</a:t>
            </a:r>
            <a:r>
              <a:rPr lang="en-US" sz="4000" b="1" kern="1200" dirty="0">
                <a:solidFill>
                  <a:schemeClr val="tx1"/>
                </a:solidFill>
                <a:latin typeface="+mj-lt"/>
                <a:ea typeface="+mj-ea"/>
                <a:cs typeface="+mj-cs"/>
              </a:rPr>
              <a:t> el </a:t>
            </a:r>
            <a:r>
              <a:rPr lang="en-US" sz="4000" b="1" kern="1200" dirty="0" err="1">
                <a:solidFill>
                  <a:schemeClr val="tx1"/>
                </a:solidFill>
                <a:latin typeface="+mj-lt"/>
                <a:ea typeface="+mj-ea"/>
                <a:cs typeface="+mj-cs"/>
              </a:rPr>
              <a:t>előre</a:t>
            </a:r>
            <a:r>
              <a:rPr lang="en-US" sz="4000" b="1" kern="1200" dirty="0">
                <a:solidFill>
                  <a:schemeClr val="tx1"/>
                </a:solidFill>
                <a:latin typeface="+mj-lt"/>
                <a:ea typeface="+mj-ea"/>
                <a:cs typeface="+mj-cs"/>
              </a:rPr>
              <a:t> </a:t>
            </a:r>
            <a:r>
              <a:rPr lang="en-US" sz="4000" b="1" kern="1200" dirty="0" err="1">
                <a:solidFill>
                  <a:schemeClr val="tx1"/>
                </a:solidFill>
                <a:latin typeface="+mj-lt"/>
                <a:ea typeface="+mj-ea"/>
                <a:cs typeface="+mj-cs"/>
              </a:rPr>
              <a:t>tekinteni</a:t>
            </a:r>
            <a:r>
              <a:rPr lang="en-US" sz="4000" b="1" kern="1200" dirty="0">
                <a:solidFill>
                  <a:schemeClr val="tx1"/>
                </a:solidFill>
                <a:latin typeface="+mj-lt"/>
                <a:ea typeface="+mj-ea"/>
                <a:cs typeface="+mj-cs"/>
              </a:rPr>
              <a:t>.</a:t>
            </a:r>
            <a:br>
              <a:rPr lang="en-US" sz="4000" b="1" kern="1200" dirty="0">
                <a:solidFill>
                  <a:schemeClr val="tx1"/>
                </a:solidFill>
                <a:latin typeface="+mj-lt"/>
                <a:ea typeface="+mj-ea"/>
                <a:cs typeface="+mj-cs"/>
              </a:rPr>
            </a:br>
            <a:r>
              <a:rPr lang="en-US" sz="4000" b="1" kern="1200" dirty="0" err="1">
                <a:solidFill>
                  <a:schemeClr val="tx1"/>
                </a:solidFill>
                <a:latin typeface="+mj-lt"/>
                <a:ea typeface="+mj-ea"/>
                <a:cs typeface="+mj-cs"/>
              </a:rPr>
              <a:t>Ennek</a:t>
            </a:r>
            <a:r>
              <a:rPr lang="en-US" sz="4000" b="1" kern="1200" dirty="0">
                <a:solidFill>
                  <a:schemeClr val="tx1"/>
                </a:solidFill>
                <a:latin typeface="+mj-lt"/>
                <a:ea typeface="+mj-ea"/>
                <a:cs typeface="+mj-cs"/>
              </a:rPr>
              <a:t> </a:t>
            </a:r>
            <a:r>
              <a:rPr lang="en-US" sz="4000" b="1" kern="1200" dirty="0" err="1">
                <a:solidFill>
                  <a:schemeClr val="tx1"/>
                </a:solidFill>
                <a:latin typeface="+mj-lt"/>
                <a:ea typeface="+mj-ea"/>
                <a:cs typeface="+mj-cs"/>
              </a:rPr>
              <a:t>szellemében</a:t>
            </a:r>
            <a:r>
              <a:rPr lang="en-US" sz="4000" b="1" kern="1200" dirty="0">
                <a:solidFill>
                  <a:schemeClr val="tx1"/>
                </a:solidFill>
                <a:latin typeface="+mj-lt"/>
                <a:ea typeface="+mj-ea"/>
                <a:cs typeface="+mj-cs"/>
              </a:rPr>
              <a:t> </a:t>
            </a:r>
            <a:r>
              <a:rPr lang="en-US" sz="4000" b="1" kern="1200" dirty="0" err="1">
                <a:solidFill>
                  <a:schemeClr val="tx1"/>
                </a:solidFill>
                <a:latin typeface="+mj-lt"/>
                <a:ea typeface="+mj-ea"/>
                <a:cs typeface="+mj-cs"/>
              </a:rPr>
              <a:t>várjuk</a:t>
            </a:r>
            <a:r>
              <a:rPr lang="en-US" sz="4000" b="1" kern="1200" dirty="0">
                <a:solidFill>
                  <a:schemeClr val="tx1"/>
                </a:solidFill>
                <a:latin typeface="+mj-lt"/>
                <a:ea typeface="+mj-ea"/>
                <a:cs typeface="+mj-cs"/>
              </a:rPr>
              <a:t> a </a:t>
            </a:r>
            <a:r>
              <a:rPr lang="en-US" sz="4000" b="1" kern="1200" dirty="0" err="1">
                <a:solidFill>
                  <a:schemeClr val="tx1"/>
                </a:solidFill>
                <a:latin typeface="+mj-lt"/>
                <a:ea typeface="+mj-ea"/>
                <a:cs typeface="+mj-cs"/>
              </a:rPr>
              <a:t>visszajelzéseket</a:t>
            </a:r>
            <a:r>
              <a:rPr lang="en-US" sz="4000" b="1" kern="1200" dirty="0">
                <a:solidFill>
                  <a:schemeClr val="tx1"/>
                </a:solidFill>
                <a:latin typeface="+mj-lt"/>
                <a:ea typeface="+mj-ea"/>
                <a:cs typeface="+mj-cs"/>
              </a:rPr>
              <a:t>.</a:t>
            </a:r>
            <a:br>
              <a:rPr lang="en-US" sz="4000" b="1" kern="1200" dirty="0">
                <a:solidFill>
                  <a:schemeClr val="tx1"/>
                </a:solidFill>
                <a:latin typeface="+mj-lt"/>
                <a:ea typeface="+mj-ea"/>
                <a:cs typeface="+mj-cs"/>
              </a:rPr>
            </a:br>
            <a:br>
              <a:rPr lang="en-US" sz="900" b="1" kern="1200" dirty="0">
                <a:solidFill>
                  <a:schemeClr val="tx1"/>
                </a:solidFill>
                <a:latin typeface="+mj-lt"/>
                <a:ea typeface="+mj-ea"/>
                <a:cs typeface="+mj-cs"/>
              </a:rPr>
            </a:br>
            <a:endParaRPr lang="en-US" sz="900" b="1" kern="1200" dirty="0">
              <a:solidFill>
                <a:schemeClr val="tx1"/>
              </a:solidFill>
              <a:latin typeface="+mj-lt"/>
              <a:ea typeface="+mj-ea"/>
              <a:cs typeface="+mj-cs"/>
            </a:endParaRPr>
          </a:p>
        </p:txBody>
      </p:sp>
      <p:pic>
        <p:nvPicPr>
          <p:cNvPr id="6" name="Afbeelding 5">
            <a:extLst>
              <a:ext uri="{FF2B5EF4-FFF2-40B4-BE49-F238E27FC236}">
                <a16:creationId xmlns:a16="http://schemas.microsoft.com/office/drawing/2014/main" id="{1674C84B-C45E-6160-6BE4-9CC6210477BB}"/>
              </a:ext>
            </a:extLst>
          </p:cNvPr>
          <p:cNvPicPr>
            <a:picLocks noChangeAspect="1"/>
          </p:cNvPicPr>
          <p:nvPr/>
        </p:nvPicPr>
        <p:blipFill>
          <a:blip r:embed="rId2"/>
          <a:stretch>
            <a:fillRect/>
          </a:stretch>
        </p:blipFill>
        <p:spPr>
          <a:xfrm>
            <a:off x="195943" y="3312776"/>
            <a:ext cx="9568543" cy="3277226"/>
          </a:xfrm>
          <a:prstGeom prst="rect">
            <a:avLst/>
          </a:prstGeom>
        </p:spPr>
      </p:pic>
      <p:pic>
        <p:nvPicPr>
          <p:cNvPr id="10" name="Afbeelding 9" descr="Close-up van het toetsenbord van een rekenmachine">
            <a:extLst>
              <a:ext uri="{FF2B5EF4-FFF2-40B4-BE49-F238E27FC236}">
                <a16:creationId xmlns:a16="http://schemas.microsoft.com/office/drawing/2014/main" id="{FDBB943A-8CFB-9749-C3CB-879770460C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2229" y="1138348"/>
            <a:ext cx="2539383" cy="16825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20178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23DC6B5-A776-04B1-3AEB-6BE4F52F8B76}"/>
              </a:ext>
            </a:extLst>
          </p:cNvPr>
          <p:cNvSpPr>
            <a:spLocks noGrp="1"/>
          </p:cNvSpPr>
          <p:nvPr>
            <p:ph idx="1"/>
          </p:nvPr>
        </p:nvSpPr>
        <p:spPr>
          <a:xfrm>
            <a:off x="206829" y="381000"/>
            <a:ext cx="11778342" cy="6096000"/>
          </a:xfrm>
          <a:ln>
            <a:solidFill>
              <a:schemeClr val="tx1"/>
            </a:solidFill>
          </a:ln>
        </p:spPr>
        <p:txBody>
          <a:bodyPr>
            <a:normAutofit fontScale="47500" lnSpcReduction="20000"/>
          </a:bodyPr>
          <a:lstStyle/>
          <a:p>
            <a:pPr marL="0" indent="0">
              <a:buNone/>
            </a:pPr>
            <a:r>
              <a:rPr lang="en-GB" sz="5100" b="1" dirty="0"/>
              <a:t>Resources</a:t>
            </a:r>
          </a:p>
          <a:p>
            <a:pPr marL="0" indent="0">
              <a:buNone/>
            </a:pPr>
            <a:endParaRPr lang="en-GB" sz="5100" b="1" dirty="0"/>
          </a:p>
          <a:p>
            <a:r>
              <a:rPr lang="en-GB" dirty="0"/>
              <a:t>Argyris, C. (2002). Double-loop learning, teaching, and research . Academy of Management Learning &amp; Education, 1(2), pp. 206-2018.</a:t>
            </a:r>
          </a:p>
          <a:p>
            <a:r>
              <a:rPr lang="en-GB" dirty="0"/>
              <a:t>Berben, M., &amp; van </a:t>
            </a:r>
            <a:r>
              <a:rPr lang="en-GB" dirty="0" err="1"/>
              <a:t>Teesling</a:t>
            </a:r>
            <a:r>
              <a:rPr lang="en-GB" dirty="0"/>
              <a:t>, M. (2018). </a:t>
            </a:r>
            <a:r>
              <a:rPr lang="en-GB" dirty="0" err="1"/>
              <a:t>Differentieren</a:t>
            </a:r>
            <a:r>
              <a:rPr lang="en-GB" dirty="0"/>
              <a:t> is te </a:t>
            </a:r>
            <a:r>
              <a:rPr lang="en-GB" dirty="0" err="1"/>
              <a:t>leren</a:t>
            </a:r>
            <a:r>
              <a:rPr lang="en-GB" dirty="0"/>
              <a:t>. Amersfoort: CPS.</a:t>
            </a:r>
          </a:p>
          <a:p>
            <a:r>
              <a:rPr lang="en-GB" dirty="0"/>
              <a:t>Deci, E. L., &amp; Ryan, R. M. (2000, januari). Self-Determination Theory and the Facilitation of Intrinsic Motivation, Social Development, and Well-Being. American Psychologist, pp. 68-78.</a:t>
            </a:r>
          </a:p>
          <a:p>
            <a:r>
              <a:rPr lang="en-GB" dirty="0"/>
              <a:t>Dijkstra, P., </a:t>
            </a:r>
            <a:r>
              <a:rPr lang="en-GB" dirty="0" err="1"/>
              <a:t>Bunnik</a:t>
            </a:r>
            <a:r>
              <a:rPr lang="en-GB" dirty="0"/>
              <a:t>, P., &amp; </a:t>
            </a:r>
            <a:r>
              <a:rPr lang="en-GB" dirty="0" err="1"/>
              <a:t>Krikke</a:t>
            </a:r>
            <a:r>
              <a:rPr lang="en-GB" dirty="0"/>
              <a:t>, A. (2022). </a:t>
            </a:r>
            <a:r>
              <a:rPr lang="en-GB" dirty="0" err="1"/>
              <a:t>Zelfregulerend</a:t>
            </a:r>
            <a:r>
              <a:rPr lang="en-GB" dirty="0"/>
              <a:t> </a:t>
            </a:r>
            <a:r>
              <a:rPr lang="en-GB" dirty="0" err="1"/>
              <a:t>leren</a:t>
            </a:r>
            <a:r>
              <a:rPr lang="en-GB" dirty="0"/>
              <a:t>, </a:t>
            </a:r>
            <a:r>
              <a:rPr lang="en-GB" dirty="0" err="1"/>
              <a:t>effectiever</a:t>
            </a:r>
            <a:r>
              <a:rPr lang="en-GB" dirty="0"/>
              <a:t> </a:t>
            </a:r>
            <a:r>
              <a:rPr lang="en-GB" dirty="0" err="1"/>
              <a:t>leren</a:t>
            </a:r>
            <a:r>
              <a:rPr lang="en-GB" dirty="0"/>
              <a:t> met </a:t>
            </a:r>
            <a:r>
              <a:rPr lang="en-GB" dirty="0" err="1"/>
              <a:t>leerstrategieen</a:t>
            </a:r>
            <a:r>
              <a:rPr lang="en-GB" dirty="0"/>
              <a:t>. Amsterdam: Boom.</a:t>
            </a:r>
          </a:p>
          <a:p>
            <a:r>
              <a:rPr lang="en-GB" dirty="0"/>
              <a:t>Hattie, J. (2014). Leren zichtbaar maken (Visible Learning for Teachers). Rotterdam: </a:t>
            </a:r>
            <a:r>
              <a:rPr lang="en-GB" dirty="0" err="1"/>
              <a:t>Bazalt</a:t>
            </a:r>
            <a:r>
              <a:rPr lang="en-GB" dirty="0"/>
              <a:t>.</a:t>
            </a:r>
          </a:p>
          <a:p>
            <a:r>
              <a:rPr lang="en-GB" dirty="0"/>
              <a:t>Ingeborg Hansen. (2012). </a:t>
            </a:r>
            <a:r>
              <a:rPr lang="en-GB" dirty="0" err="1"/>
              <a:t>Levenslessen</a:t>
            </a:r>
            <a:r>
              <a:rPr lang="en-GB" dirty="0"/>
              <a:t> van </a:t>
            </a:r>
            <a:r>
              <a:rPr lang="en-GB" dirty="0" err="1"/>
              <a:t>meester</a:t>
            </a:r>
            <a:r>
              <a:rPr lang="en-GB" dirty="0"/>
              <a:t> Kanamori. </a:t>
            </a:r>
            <a:r>
              <a:rPr lang="en-GB" dirty="0" err="1"/>
              <a:t>Driebergen</a:t>
            </a:r>
            <a:r>
              <a:rPr lang="en-GB" dirty="0"/>
              <a:t>: Het Kind.</a:t>
            </a:r>
          </a:p>
          <a:p>
            <a:r>
              <a:rPr lang="en-GB" dirty="0"/>
              <a:t>Kimbell, R., &amp; Stables, K. (2008). Kimbell, R. &amp; Stables, K. (2008). Researching design learning. Londen: Springer. Londen: Springer.</a:t>
            </a:r>
          </a:p>
          <a:p>
            <a:r>
              <a:rPr lang="en-GB" dirty="0"/>
              <a:t>Kirschner, P. (2022, september 23). https://onderzoekonderwijs.net/2015/10/22/21st-century-skills-are-so-20th-century/. Retrieved from https://onderzoekonderwijs.net: https://onderzoekonderwijs.net/2015/10/22/21st-century-skills-are-so-20th-century/</a:t>
            </a:r>
          </a:p>
          <a:p>
            <a:r>
              <a:rPr lang="en-GB" dirty="0"/>
              <a:t>Kirschner, P., &amp; </a:t>
            </a:r>
            <a:r>
              <a:rPr lang="en-GB" dirty="0" err="1"/>
              <a:t>Meelen</a:t>
            </a:r>
            <a:r>
              <a:rPr lang="en-GB" dirty="0"/>
              <a:t>, M. (2022, september 23). https://3starlearningexperiences.wordpress.com/2016/11/01/21st-century-skills-dont-exist-so-why-do-we-need-them/. Retrieved from https://3starlearningexperiences.wordpress.com: https://3starlearningexperiences.wordpress.com/2016/11/01/21st-century-skills-dont-exist-so-why-do-we-need-them/</a:t>
            </a:r>
          </a:p>
          <a:p>
            <a:r>
              <a:rPr lang="en-GB" dirty="0"/>
              <a:t>Koops, M. (2017). Game Didactiek. Den Haag: </a:t>
            </a:r>
            <a:r>
              <a:rPr lang="en-GB" dirty="0" err="1"/>
              <a:t>Didactica</a:t>
            </a:r>
            <a:r>
              <a:rPr lang="en-GB" dirty="0"/>
              <a:t>.</a:t>
            </a:r>
          </a:p>
          <a:p>
            <a:r>
              <a:rPr lang="en-GB" dirty="0" err="1"/>
              <a:t>Losche</a:t>
            </a:r>
            <a:r>
              <a:rPr lang="en-GB" dirty="0"/>
              <a:t>, F. (2018). Investigating the Moment when Solutions emerge in Problem Solving. Plymouth: https://pearl.plymouth.ac.uk.</a:t>
            </a:r>
          </a:p>
          <a:p>
            <a:r>
              <a:rPr lang="en-GB" dirty="0"/>
              <a:t>Marzano, R. J. (2007). The Art and Science of Teaching. Alexandria VA: ASCD.</a:t>
            </a:r>
          </a:p>
          <a:p>
            <a:r>
              <a:rPr lang="en-GB" dirty="0"/>
              <a:t>Paul van Tongeren, Karin </a:t>
            </a:r>
            <a:r>
              <a:rPr lang="en-GB" dirty="0" err="1"/>
              <a:t>Pasman</a:t>
            </a:r>
            <a:r>
              <a:rPr lang="en-GB" dirty="0"/>
              <a:t>-de Roo (red.). (2007). Voorbeeldig Onderwijs. Venlo: </a:t>
            </a:r>
            <a:r>
              <a:rPr lang="en-GB" dirty="0" err="1"/>
              <a:t>Thijmgenootschap</a:t>
            </a:r>
            <a:r>
              <a:rPr lang="en-GB" dirty="0"/>
              <a:t>.</a:t>
            </a:r>
          </a:p>
          <a:p>
            <a:r>
              <a:rPr lang="en-GB" dirty="0"/>
              <a:t>Ros, A., &amp; Castelijns, J. (2020). </a:t>
            </a:r>
            <a:r>
              <a:rPr lang="en-GB" dirty="0" err="1"/>
              <a:t>Gemotiveerd</a:t>
            </a:r>
            <a:r>
              <a:rPr lang="en-GB" dirty="0"/>
              <a:t> </a:t>
            </a:r>
            <a:r>
              <a:rPr lang="en-GB" dirty="0" err="1"/>
              <a:t>leren</a:t>
            </a:r>
            <a:r>
              <a:rPr lang="en-GB" dirty="0"/>
              <a:t> en </a:t>
            </a:r>
            <a:r>
              <a:rPr lang="en-GB" dirty="0" err="1"/>
              <a:t>lesgeven</a:t>
            </a:r>
            <a:r>
              <a:rPr lang="en-GB" dirty="0"/>
              <a:t>: De </a:t>
            </a:r>
            <a:r>
              <a:rPr lang="en-GB" dirty="0" err="1"/>
              <a:t>kracht</a:t>
            </a:r>
            <a:r>
              <a:rPr lang="en-GB" dirty="0"/>
              <a:t> van </a:t>
            </a:r>
            <a:r>
              <a:rPr lang="en-GB" dirty="0" err="1"/>
              <a:t>intrinsieke</a:t>
            </a:r>
            <a:r>
              <a:rPr lang="en-GB" dirty="0"/>
              <a:t> motivatie. </a:t>
            </a:r>
            <a:r>
              <a:rPr lang="en-GB" dirty="0" err="1"/>
              <a:t>Bussum</a:t>
            </a:r>
            <a:r>
              <a:rPr lang="en-GB" dirty="0"/>
              <a:t>: Coutinho.</a:t>
            </a:r>
          </a:p>
          <a:p>
            <a:r>
              <a:rPr lang="en-GB" dirty="0"/>
              <a:t>Tippel, S. (2014). Hoe ga je </a:t>
            </a:r>
            <a:r>
              <a:rPr lang="en-GB" dirty="0" err="1"/>
              <a:t>dat</a:t>
            </a:r>
            <a:r>
              <a:rPr lang="en-GB" dirty="0"/>
              <a:t> </a:t>
            </a:r>
            <a:r>
              <a:rPr lang="en-GB" dirty="0" err="1"/>
              <a:t>Ontwerpen</a:t>
            </a:r>
            <a:r>
              <a:rPr lang="en-GB" dirty="0"/>
              <a:t>? Den Haag: Hogeschool Inholland.</a:t>
            </a:r>
          </a:p>
          <a:p>
            <a:r>
              <a:rPr lang="en-GB" dirty="0"/>
              <a:t>Vorst, R. v. (2007). </a:t>
            </a:r>
            <a:r>
              <a:rPr lang="en-GB" dirty="0" err="1"/>
              <a:t>Nieuwsgierigheid</a:t>
            </a:r>
            <a:r>
              <a:rPr lang="en-GB" dirty="0"/>
              <a:t> hoe we </a:t>
            </a:r>
            <a:r>
              <a:rPr lang="en-GB" dirty="0" err="1"/>
              <a:t>elke</a:t>
            </a:r>
            <a:r>
              <a:rPr lang="en-GB" dirty="0"/>
              <a:t> dag </a:t>
            </a:r>
            <a:r>
              <a:rPr lang="en-GB" dirty="0" err="1"/>
              <a:t>worden</a:t>
            </a:r>
            <a:r>
              <a:rPr lang="en-GB" dirty="0"/>
              <a:t> </a:t>
            </a:r>
            <a:r>
              <a:rPr lang="en-GB" dirty="0" err="1"/>
              <a:t>verleid</a:t>
            </a:r>
            <a:r>
              <a:rPr lang="en-GB" dirty="0"/>
              <a:t>. Amsterdam: </a:t>
            </a:r>
            <a:r>
              <a:rPr lang="en-GB" dirty="0" err="1"/>
              <a:t>Nieuw</a:t>
            </a:r>
            <a:r>
              <a:rPr lang="en-GB" dirty="0"/>
              <a:t> Amsterdam.</a:t>
            </a:r>
          </a:p>
          <a:p>
            <a:r>
              <a:rPr lang="en-GB" dirty="0"/>
              <a:t>Winkels, J., &amp; Hoogeveen, P. (2018). het </a:t>
            </a:r>
            <a:r>
              <a:rPr lang="en-GB" dirty="0" err="1"/>
              <a:t>didactische</a:t>
            </a:r>
            <a:r>
              <a:rPr lang="en-GB" dirty="0"/>
              <a:t> </a:t>
            </a:r>
            <a:r>
              <a:rPr lang="en-GB" dirty="0" err="1"/>
              <a:t>werkvormenboek</a:t>
            </a:r>
            <a:r>
              <a:rPr lang="en-GB" dirty="0"/>
              <a:t>. Assen: </a:t>
            </a:r>
            <a:r>
              <a:rPr lang="en-GB" dirty="0" err="1"/>
              <a:t>Koninklijke</a:t>
            </a:r>
            <a:r>
              <a:rPr lang="en-GB" dirty="0"/>
              <a:t> Van </a:t>
            </a:r>
            <a:r>
              <a:rPr lang="en-GB" dirty="0" err="1"/>
              <a:t>Gorcum</a:t>
            </a:r>
            <a:r>
              <a:rPr lang="en-GB" dirty="0"/>
              <a:t> BV.</a:t>
            </a:r>
          </a:p>
          <a:p>
            <a:pPr marL="0" indent="0">
              <a:buNone/>
            </a:pPr>
            <a:endParaRPr lang="en-GB" dirty="0"/>
          </a:p>
          <a:p>
            <a:endParaRPr lang="en-GB" dirty="0"/>
          </a:p>
        </p:txBody>
      </p:sp>
    </p:spTree>
    <p:extLst>
      <p:ext uri="{BB962C8B-B14F-4D97-AF65-F5344CB8AC3E}">
        <p14:creationId xmlns:p14="http://schemas.microsoft.com/office/powerpoint/2010/main" val="4084370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DC17D9-CAA8-AF00-F9F0-78B080CE3091}"/>
              </a:ext>
            </a:extLst>
          </p:cNvPr>
          <p:cNvSpPr>
            <a:spLocks noGrp="1"/>
          </p:cNvSpPr>
          <p:nvPr>
            <p:ph type="title"/>
          </p:nvPr>
        </p:nvSpPr>
        <p:spPr/>
        <p:txBody>
          <a:bodyPr/>
          <a:lstStyle/>
          <a:p>
            <a:pPr algn="ctr"/>
            <a:r>
              <a:rPr lang="nl-NL" b="1" dirty="0"/>
              <a:t>Make Assignment</a:t>
            </a:r>
          </a:p>
        </p:txBody>
      </p:sp>
      <p:sp>
        <p:nvSpPr>
          <p:cNvPr id="3" name="Tijdelijke aanduiding voor inhoud 2">
            <a:extLst>
              <a:ext uri="{FF2B5EF4-FFF2-40B4-BE49-F238E27FC236}">
                <a16:creationId xmlns:a16="http://schemas.microsoft.com/office/drawing/2014/main" id="{012269FD-DB64-F275-290D-E8572433DAD9}"/>
              </a:ext>
            </a:extLst>
          </p:cNvPr>
          <p:cNvSpPr>
            <a:spLocks noGrp="1"/>
          </p:cNvSpPr>
          <p:nvPr>
            <p:ph idx="1"/>
          </p:nvPr>
        </p:nvSpPr>
        <p:spPr>
          <a:xfrm>
            <a:off x="838200" y="1836511"/>
            <a:ext cx="10515600" cy="4542518"/>
          </a:xfrm>
        </p:spPr>
        <p:style>
          <a:lnRef idx="2">
            <a:schemeClr val="dk1"/>
          </a:lnRef>
          <a:fillRef idx="1">
            <a:schemeClr val="lt1"/>
          </a:fillRef>
          <a:effectRef idx="0">
            <a:schemeClr val="dk1"/>
          </a:effectRef>
          <a:fontRef idx="minor">
            <a:schemeClr val="dk1"/>
          </a:fontRef>
        </p:style>
        <p:txBody>
          <a:bodyPr/>
          <a:lstStyle/>
          <a:p>
            <a:pPr marL="0" indent="0">
              <a:buNone/>
            </a:pPr>
            <a:endParaRPr lang="en-US" dirty="0"/>
          </a:p>
          <a:p>
            <a:pPr marL="0" indent="0">
              <a:buNone/>
            </a:pPr>
            <a:r>
              <a:rPr lang="en-US" dirty="0"/>
              <a:t>‘</a:t>
            </a:r>
            <a:r>
              <a:rPr lang="en-US" sz="3200" dirty="0"/>
              <a:t>Make assignment’ for making a balloon driven cardboard car</a:t>
            </a:r>
          </a:p>
          <a:p>
            <a:pPr marL="0" indent="0">
              <a:buNone/>
            </a:pPr>
            <a:endParaRPr lang="en-US" sz="3200" dirty="0"/>
          </a:p>
          <a:p>
            <a:pPr marL="0" indent="0" algn="ctr">
              <a:buNone/>
            </a:pPr>
            <a:r>
              <a:rPr lang="en-US" sz="3200" dirty="0"/>
              <a:t>Take your ‘Air balloon Car Kit’, and start building</a:t>
            </a:r>
            <a:endParaRPr lang="nl-NL" sz="3200" dirty="0"/>
          </a:p>
        </p:txBody>
      </p:sp>
    </p:spTree>
    <p:extLst>
      <p:ext uri="{BB962C8B-B14F-4D97-AF65-F5344CB8AC3E}">
        <p14:creationId xmlns:p14="http://schemas.microsoft.com/office/powerpoint/2010/main" val="1777063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1573BD-9A3F-ACAB-1C3D-6C2936708D92}"/>
              </a:ext>
            </a:extLst>
          </p:cNvPr>
          <p:cNvSpPr>
            <a:spLocks noGrp="1"/>
          </p:cNvSpPr>
          <p:nvPr>
            <p:ph type="title"/>
          </p:nvPr>
        </p:nvSpPr>
        <p:spPr>
          <a:xfrm>
            <a:off x="838200" y="365126"/>
            <a:ext cx="10515600" cy="886732"/>
          </a:xfrm>
        </p:spPr>
        <p:txBody>
          <a:bodyPr/>
          <a:lstStyle/>
          <a:p>
            <a:pPr algn="ctr"/>
            <a:r>
              <a:rPr lang="nl-NL" b="1" dirty="0"/>
              <a:t>What </a:t>
            </a:r>
            <a:r>
              <a:rPr lang="en-GB" b="1" dirty="0"/>
              <a:t>were</a:t>
            </a:r>
            <a:r>
              <a:rPr lang="nl-NL" b="1" dirty="0"/>
              <a:t> you curious </a:t>
            </a:r>
            <a:r>
              <a:rPr lang="en-GB" b="1" dirty="0"/>
              <a:t>about</a:t>
            </a:r>
            <a:r>
              <a:rPr lang="nl-NL" b="1" dirty="0"/>
              <a:t>?</a:t>
            </a:r>
          </a:p>
        </p:txBody>
      </p:sp>
      <p:sp>
        <p:nvSpPr>
          <p:cNvPr id="3" name="Tijdelijke aanduiding voor inhoud 2">
            <a:extLst>
              <a:ext uri="{FF2B5EF4-FFF2-40B4-BE49-F238E27FC236}">
                <a16:creationId xmlns:a16="http://schemas.microsoft.com/office/drawing/2014/main" id="{0FAF38ED-C23F-CC84-93D2-551EEA3E73AB}"/>
              </a:ext>
            </a:extLst>
          </p:cNvPr>
          <p:cNvSpPr>
            <a:spLocks noGrp="1"/>
          </p:cNvSpPr>
          <p:nvPr>
            <p:ph idx="1"/>
          </p:nvPr>
        </p:nvSpPr>
        <p:spPr>
          <a:xfrm>
            <a:off x="620487" y="1440315"/>
            <a:ext cx="10896600" cy="4906055"/>
          </a:xfrm>
        </p:spPr>
        <p:style>
          <a:lnRef idx="2">
            <a:schemeClr val="dk1"/>
          </a:lnRef>
          <a:fillRef idx="1">
            <a:schemeClr val="lt1"/>
          </a:fillRef>
          <a:effectRef idx="0">
            <a:schemeClr val="dk1"/>
          </a:effectRef>
          <a:fontRef idx="minor">
            <a:schemeClr val="dk1"/>
          </a:fontRef>
        </p:style>
        <p:txBody>
          <a:bodyPr>
            <a:normAutofit/>
          </a:bodyPr>
          <a:lstStyle/>
          <a:p>
            <a:pPr>
              <a:buFont typeface="Wingdings" panose="05000000000000000000" pitchFamily="2" charset="2"/>
              <a:buChar char="Ø"/>
            </a:pPr>
            <a:r>
              <a:rPr lang="en-GB" dirty="0"/>
              <a:t>Why am i doing this?</a:t>
            </a:r>
          </a:p>
          <a:p>
            <a:pPr>
              <a:buFont typeface="Wingdings" panose="05000000000000000000" pitchFamily="2" charset="2"/>
              <a:buChar char="Ø"/>
            </a:pPr>
            <a:r>
              <a:rPr lang="en-GB" dirty="0"/>
              <a:t>Do I have the skills to do the assignment?</a:t>
            </a:r>
          </a:p>
          <a:p>
            <a:pPr>
              <a:buFont typeface="Wingdings" panose="05000000000000000000" pitchFamily="2" charset="2"/>
              <a:buChar char="Ø"/>
            </a:pPr>
            <a:r>
              <a:rPr lang="en-GB" dirty="0"/>
              <a:t>How much time do we have?</a:t>
            </a:r>
          </a:p>
          <a:p>
            <a:pPr>
              <a:buFont typeface="Wingdings" panose="05000000000000000000" pitchFamily="2" charset="2"/>
              <a:buChar char="Ø"/>
            </a:pPr>
            <a:r>
              <a:rPr lang="en-GB" dirty="0"/>
              <a:t>Can we work together?</a:t>
            </a:r>
          </a:p>
          <a:p>
            <a:pPr>
              <a:buFont typeface="Wingdings" panose="05000000000000000000" pitchFamily="2" charset="2"/>
              <a:buChar char="Ø"/>
            </a:pPr>
            <a:r>
              <a:rPr lang="en-GB" dirty="0"/>
              <a:t>Can i ‘beat’ the others by finishing the assignment early?</a:t>
            </a:r>
          </a:p>
          <a:p>
            <a:pPr>
              <a:buFont typeface="Wingdings" panose="05000000000000000000" pitchFamily="2" charset="2"/>
              <a:buChar char="Ø"/>
            </a:pPr>
            <a:r>
              <a:rPr lang="en-GB" dirty="0"/>
              <a:t>Why can’t I do the other assignment?</a:t>
            </a:r>
          </a:p>
          <a:p>
            <a:pPr>
              <a:buFont typeface="Wingdings" panose="05000000000000000000" pitchFamily="2" charset="2"/>
              <a:buChar char="Ø"/>
            </a:pPr>
            <a:r>
              <a:rPr lang="en-GB" dirty="0"/>
              <a:t>Do I like doing these kind of assignments?</a:t>
            </a:r>
          </a:p>
          <a:p>
            <a:pPr>
              <a:buFont typeface="Wingdings" panose="05000000000000000000" pitchFamily="2" charset="2"/>
              <a:buChar char="Ø"/>
            </a:pPr>
            <a:r>
              <a:rPr lang="en-GB" dirty="0"/>
              <a:t>What do I get out of this assignment? (Is it fun? Do I learn anything?)</a:t>
            </a:r>
          </a:p>
          <a:p>
            <a:pPr>
              <a:buFont typeface="Wingdings" panose="05000000000000000000" pitchFamily="2" charset="2"/>
              <a:buChar char="Ø"/>
            </a:pPr>
            <a:r>
              <a:rPr lang="en-GB" dirty="0"/>
              <a:t>Can I use this assignment for my students, or maybe in a different way?</a:t>
            </a:r>
          </a:p>
          <a:p>
            <a:pPr>
              <a:buFont typeface="Wingdings" panose="05000000000000000000" pitchFamily="2" charset="2"/>
              <a:buChar char="Ø"/>
            </a:pPr>
            <a:endParaRPr lang="en-GB" dirty="0"/>
          </a:p>
          <a:p>
            <a:pPr marL="0" indent="0">
              <a:buNone/>
            </a:pPr>
            <a:endParaRPr lang="en-GB" dirty="0"/>
          </a:p>
        </p:txBody>
      </p:sp>
    </p:spTree>
    <p:extLst>
      <p:ext uri="{BB962C8B-B14F-4D97-AF65-F5344CB8AC3E}">
        <p14:creationId xmlns:p14="http://schemas.microsoft.com/office/powerpoint/2010/main" val="16963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F90AA1-BCCC-40DB-614D-E29D8AC3BC8F}"/>
              </a:ext>
            </a:extLst>
          </p:cNvPr>
          <p:cNvSpPr>
            <a:spLocks noGrp="1"/>
          </p:cNvSpPr>
          <p:nvPr>
            <p:ph type="title"/>
          </p:nvPr>
        </p:nvSpPr>
        <p:spPr>
          <a:xfrm>
            <a:off x="8929463" y="122011"/>
            <a:ext cx="3079068" cy="1271361"/>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GB" b="1" dirty="0"/>
              <a:t>Theoretical framework</a:t>
            </a:r>
          </a:p>
        </p:txBody>
      </p:sp>
      <p:pic>
        <p:nvPicPr>
          <p:cNvPr id="8" name="Tijdelijke aanduiding voor inhoud 7">
            <a:extLst>
              <a:ext uri="{FF2B5EF4-FFF2-40B4-BE49-F238E27FC236}">
                <a16:creationId xmlns:a16="http://schemas.microsoft.com/office/drawing/2014/main" id="{6EB922F6-B4AF-652B-9ABA-3A8AC699B237}"/>
              </a:ext>
            </a:extLst>
          </p:cNvPr>
          <p:cNvPicPr>
            <a:picLocks noGrp="1" noChangeAspect="1"/>
          </p:cNvPicPr>
          <p:nvPr>
            <p:ph sz="half" idx="2"/>
          </p:nvPr>
        </p:nvPicPr>
        <p:blipFill>
          <a:blip r:embed="rId2"/>
          <a:stretch>
            <a:fillRect/>
          </a:stretch>
        </p:blipFill>
        <p:spPr>
          <a:xfrm>
            <a:off x="183469" y="523761"/>
            <a:ext cx="6805159" cy="3501859"/>
          </a:xfrm>
        </p:spPr>
      </p:pic>
      <p:pic>
        <p:nvPicPr>
          <p:cNvPr id="9" name="Afbeelding 8">
            <a:extLst>
              <a:ext uri="{FF2B5EF4-FFF2-40B4-BE49-F238E27FC236}">
                <a16:creationId xmlns:a16="http://schemas.microsoft.com/office/drawing/2014/main" id="{C230CC4C-9818-0A40-744E-02EA7317D797}"/>
              </a:ext>
            </a:extLst>
          </p:cNvPr>
          <p:cNvPicPr>
            <a:picLocks noChangeAspect="1"/>
          </p:cNvPicPr>
          <p:nvPr/>
        </p:nvPicPr>
        <p:blipFill>
          <a:blip r:embed="rId3"/>
          <a:stretch>
            <a:fillRect/>
          </a:stretch>
        </p:blipFill>
        <p:spPr>
          <a:xfrm>
            <a:off x="3921973" y="4025620"/>
            <a:ext cx="8270028" cy="2590400"/>
          </a:xfrm>
          <a:prstGeom prst="rect">
            <a:avLst/>
          </a:prstGeom>
        </p:spPr>
      </p:pic>
      <p:sp>
        <p:nvSpPr>
          <p:cNvPr id="11" name="Tekstvak 10">
            <a:extLst>
              <a:ext uri="{FF2B5EF4-FFF2-40B4-BE49-F238E27FC236}">
                <a16:creationId xmlns:a16="http://schemas.microsoft.com/office/drawing/2014/main" id="{A72B565A-9AEA-9C5D-97A4-58A9A764B0E0}"/>
              </a:ext>
            </a:extLst>
          </p:cNvPr>
          <p:cNvSpPr txBox="1"/>
          <p:nvPr/>
        </p:nvSpPr>
        <p:spPr>
          <a:xfrm>
            <a:off x="908162" y="4997654"/>
            <a:ext cx="2677886" cy="646331"/>
          </a:xfrm>
          <a:prstGeom prst="rect">
            <a:avLst/>
          </a:prstGeom>
          <a:noFill/>
        </p:spPr>
        <p:txBody>
          <a:bodyPr wrap="square" rtlCol="0">
            <a:spAutoFit/>
          </a:bodyPr>
          <a:lstStyle/>
          <a:p>
            <a:r>
              <a:rPr lang="en-GB" i="1" dirty="0"/>
              <a:t>Double loop Learning</a:t>
            </a:r>
          </a:p>
          <a:p>
            <a:r>
              <a:rPr lang="en-GB" i="1" dirty="0"/>
              <a:t>(Argyris, 2002).</a:t>
            </a:r>
          </a:p>
        </p:txBody>
      </p:sp>
      <p:sp>
        <p:nvSpPr>
          <p:cNvPr id="12" name="Tekstvak 11">
            <a:extLst>
              <a:ext uri="{FF2B5EF4-FFF2-40B4-BE49-F238E27FC236}">
                <a16:creationId xmlns:a16="http://schemas.microsoft.com/office/drawing/2014/main" id="{4AB33FCD-8917-6546-11E5-00C87604B98A}"/>
              </a:ext>
            </a:extLst>
          </p:cNvPr>
          <p:cNvSpPr txBox="1"/>
          <p:nvPr/>
        </p:nvSpPr>
        <p:spPr>
          <a:xfrm>
            <a:off x="7108370" y="1676885"/>
            <a:ext cx="2677886" cy="923330"/>
          </a:xfrm>
          <a:prstGeom prst="rect">
            <a:avLst/>
          </a:prstGeom>
          <a:noFill/>
        </p:spPr>
        <p:txBody>
          <a:bodyPr wrap="square" rtlCol="0">
            <a:spAutoFit/>
          </a:bodyPr>
          <a:lstStyle/>
          <a:p>
            <a:r>
              <a:rPr lang="en-GB" i="1" dirty="0"/>
              <a:t>Rotherham and Willingham </a:t>
            </a:r>
          </a:p>
          <a:p>
            <a:r>
              <a:rPr lang="en-GB" i="1" dirty="0"/>
              <a:t>(Kirschner 2022)</a:t>
            </a:r>
          </a:p>
        </p:txBody>
      </p:sp>
    </p:spTree>
    <p:extLst>
      <p:ext uri="{BB962C8B-B14F-4D97-AF65-F5344CB8AC3E}">
        <p14:creationId xmlns:p14="http://schemas.microsoft.com/office/powerpoint/2010/main" val="2394701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AD35D1EC-18B9-1F62-E8B0-FC0436319D9C}"/>
              </a:ext>
            </a:extLst>
          </p:cNvPr>
          <p:cNvPicPr>
            <a:picLocks noChangeAspect="1"/>
          </p:cNvPicPr>
          <p:nvPr/>
        </p:nvPicPr>
        <p:blipFill>
          <a:blip r:embed="rId2"/>
          <a:stretch>
            <a:fillRect/>
          </a:stretch>
        </p:blipFill>
        <p:spPr>
          <a:xfrm>
            <a:off x="4304703" y="0"/>
            <a:ext cx="7887298" cy="6858000"/>
          </a:xfrm>
          <a:prstGeom prst="rect">
            <a:avLst/>
          </a:prstGeom>
        </p:spPr>
      </p:pic>
      <p:sp>
        <p:nvSpPr>
          <p:cNvPr id="9" name="Tekstvak 8">
            <a:extLst>
              <a:ext uri="{FF2B5EF4-FFF2-40B4-BE49-F238E27FC236}">
                <a16:creationId xmlns:a16="http://schemas.microsoft.com/office/drawing/2014/main" id="{E2193E6E-713A-B380-DDC5-68228D7D42A2}"/>
              </a:ext>
            </a:extLst>
          </p:cNvPr>
          <p:cNvSpPr txBox="1"/>
          <p:nvPr/>
        </p:nvSpPr>
        <p:spPr>
          <a:xfrm>
            <a:off x="642257" y="2960914"/>
            <a:ext cx="2939143" cy="646331"/>
          </a:xfrm>
          <a:prstGeom prst="rect">
            <a:avLst/>
          </a:prstGeom>
          <a:noFill/>
        </p:spPr>
        <p:txBody>
          <a:bodyPr wrap="square" rtlCol="0">
            <a:spAutoFit/>
          </a:bodyPr>
          <a:lstStyle/>
          <a:p>
            <a:r>
              <a:rPr lang="en-GB" i="1" dirty="0"/>
              <a:t>Competence, Autonomy, Relation Deci &amp; Ryan 2000</a:t>
            </a:r>
          </a:p>
        </p:txBody>
      </p:sp>
      <p:sp>
        <p:nvSpPr>
          <p:cNvPr id="10" name="Titel 1">
            <a:extLst>
              <a:ext uri="{FF2B5EF4-FFF2-40B4-BE49-F238E27FC236}">
                <a16:creationId xmlns:a16="http://schemas.microsoft.com/office/drawing/2014/main" id="{3EEC3EF8-344E-CE03-A4CB-CFAEE075FD6E}"/>
              </a:ext>
            </a:extLst>
          </p:cNvPr>
          <p:cNvSpPr>
            <a:spLocks noGrp="1"/>
          </p:cNvSpPr>
          <p:nvPr>
            <p:ph type="title"/>
          </p:nvPr>
        </p:nvSpPr>
        <p:spPr>
          <a:xfrm>
            <a:off x="272142" y="296408"/>
            <a:ext cx="3548744" cy="1184049"/>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GB" b="1" dirty="0"/>
              <a:t>Theoretical framework</a:t>
            </a:r>
          </a:p>
        </p:txBody>
      </p:sp>
    </p:spTree>
    <p:extLst>
      <p:ext uri="{BB962C8B-B14F-4D97-AF65-F5344CB8AC3E}">
        <p14:creationId xmlns:p14="http://schemas.microsoft.com/office/powerpoint/2010/main" val="184437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18BEB2-4537-FA82-A418-181FBA12D736}"/>
              </a:ext>
            </a:extLst>
          </p:cNvPr>
          <p:cNvSpPr>
            <a:spLocks noGrp="1"/>
          </p:cNvSpPr>
          <p:nvPr>
            <p:ph type="title"/>
          </p:nvPr>
        </p:nvSpPr>
        <p:spPr/>
        <p:txBody>
          <a:bodyPr/>
          <a:lstStyle/>
          <a:p>
            <a:r>
              <a:rPr lang="en-GB" dirty="0"/>
              <a:t>Toshiro Kanamori</a:t>
            </a:r>
          </a:p>
        </p:txBody>
      </p:sp>
      <p:sp>
        <p:nvSpPr>
          <p:cNvPr id="6" name="Tijdelijke aanduiding voor inhoud 5">
            <a:extLst>
              <a:ext uri="{FF2B5EF4-FFF2-40B4-BE49-F238E27FC236}">
                <a16:creationId xmlns:a16="http://schemas.microsoft.com/office/drawing/2014/main" id="{523B997D-C52F-8C25-4A32-543850D66543}"/>
              </a:ext>
            </a:extLst>
          </p:cNvPr>
          <p:cNvSpPr>
            <a:spLocks noGrp="1"/>
          </p:cNvSpPr>
          <p:nvPr>
            <p:ph sz="quarter" idx="4"/>
          </p:nvPr>
        </p:nvSpPr>
        <p:spPr>
          <a:xfrm>
            <a:off x="729343" y="2427288"/>
            <a:ext cx="10626045" cy="3684588"/>
          </a:xfrm>
        </p:spPr>
        <p:txBody>
          <a:bodyPr>
            <a:normAutofit lnSpcReduction="10000"/>
          </a:bodyPr>
          <a:lstStyle/>
          <a:p>
            <a:pPr marL="0" indent="0">
              <a:buNone/>
            </a:pPr>
            <a:r>
              <a:rPr lang="en-US" dirty="0"/>
              <a:t>CHILDREN FULL OF LIFE </a:t>
            </a:r>
          </a:p>
          <a:p>
            <a:r>
              <a:rPr lang="en-US" dirty="0">
                <a:highlight>
                  <a:srgbClr val="00FF00"/>
                </a:highlight>
              </a:rPr>
              <a:t>‘</a:t>
            </a:r>
            <a:r>
              <a:rPr lang="en-US" b="1" dirty="0">
                <a:highlight>
                  <a:srgbClr val="00FF00"/>
                </a:highlight>
              </a:rPr>
              <a:t>The interests the children show and the questions they ask should be valued and not rejected by stubborn adults</a:t>
            </a:r>
            <a:r>
              <a:rPr lang="en-US" dirty="0">
                <a:highlight>
                  <a:srgbClr val="00FF00"/>
                </a:highlight>
              </a:rPr>
              <a:t>’ ()</a:t>
            </a:r>
          </a:p>
          <a:p>
            <a:r>
              <a:rPr lang="en-US" dirty="0"/>
              <a:t>Listen to your children, encourage learning everyday things. What kind of adults will our children become? Do they become the builders of a peaceful state and free society? Will they become adults with a broad outlook on life who think carefully, do not put pressure themselves or others and make an effort to make both themselves and others happy and that they always keep a learn attitude and to think creatively.</a:t>
            </a:r>
          </a:p>
          <a:p>
            <a:endParaRPr lang="en-GB" dirty="0"/>
          </a:p>
        </p:txBody>
      </p:sp>
      <p:sp>
        <p:nvSpPr>
          <p:cNvPr id="7" name="Titel 1">
            <a:extLst>
              <a:ext uri="{FF2B5EF4-FFF2-40B4-BE49-F238E27FC236}">
                <a16:creationId xmlns:a16="http://schemas.microsoft.com/office/drawing/2014/main" id="{5F06E067-2319-D2D8-D658-5A10CA5F801E}"/>
              </a:ext>
            </a:extLst>
          </p:cNvPr>
          <p:cNvSpPr txBox="1">
            <a:spLocks/>
          </p:cNvSpPr>
          <p:nvPr/>
        </p:nvSpPr>
        <p:spPr>
          <a:xfrm>
            <a:off x="6281056" y="283030"/>
            <a:ext cx="5256212" cy="102665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b="1"/>
              <a:t>Theoretical framework</a:t>
            </a:r>
            <a:endParaRPr lang="en-GB" b="1" dirty="0"/>
          </a:p>
        </p:txBody>
      </p:sp>
    </p:spTree>
    <p:extLst>
      <p:ext uri="{BB962C8B-B14F-4D97-AF65-F5344CB8AC3E}">
        <p14:creationId xmlns:p14="http://schemas.microsoft.com/office/powerpoint/2010/main" val="2561617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0FFBCF6E-6CD4-57D1-EBE4-1DEC951289F2}"/>
              </a:ext>
            </a:extLst>
          </p:cNvPr>
          <p:cNvSpPr>
            <a:spLocks noGrp="1"/>
          </p:cNvSpPr>
          <p:nvPr>
            <p:ph sz="half" idx="2"/>
          </p:nvPr>
        </p:nvSpPr>
        <p:spPr>
          <a:xfrm>
            <a:off x="382587" y="1862818"/>
            <a:ext cx="11537270" cy="4630056"/>
          </a:xfrm>
        </p:spPr>
        <p:txBody>
          <a:bodyPr>
            <a:normAutofit lnSpcReduction="10000"/>
          </a:bodyPr>
          <a:lstStyle/>
          <a:p>
            <a:pPr marL="0" indent="0">
              <a:buNone/>
            </a:pPr>
            <a:r>
              <a:rPr lang="en-US" b="1" dirty="0"/>
              <a:t>EXEMPLARY EDUCATION</a:t>
            </a:r>
          </a:p>
          <a:p>
            <a:pPr marL="0" indent="0">
              <a:buNone/>
            </a:pPr>
            <a:r>
              <a:rPr lang="en-US" dirty="0"/>
              <a:t>Those who stand in front of the class know better then to let policy makers have their say in the classroom...(Weigand-Timmer, 2007)</a:t>
            </a:r>
          </a:p>
          <a:p>
            <a:r>
              <a:rPr lang="en-US" dirty="0"/>
              <a:t>Why do we (they) need to learn? What should we (they) learn? How should we (they) learn? How should we  evaluate education? How should we organize education?</a:t>
            </a:r>
          </a:p>
          <a:p>
            <a:r>
              <a:rPr lang="en-US" dirty="0">
                <a:highlight>
                  <a:srgbClr val="00FF00"/>
                </a:highlight>
              </a:rPr>
              <a:t>Exemplary education includes parents who dare to transfer the education of their child to the school</a:t>
            </a:r>
          </a:p>
          <a:p>
            <a:r>
              <a:rPr lang="en-US" dirty="0">
                <a:highlight>
                  <a:srgbClr val="00FF00"/>
                </a:highlight>
              </a:rPr>
              <a:t>Parents and schools who, from the perspective of 'doing justice to all dimensions of being human', constructively work together to tackle the complex task of educating and raising children</a:t>
            </a:r>
            <a:endParaRPr lang="en-GB" dirty="0">
              <a:highlight>
                <a:srgbClr val="00FF00"/>
              </a:highlight>
            </a:endParaRPr>
          </a:p>
        </p:txBody>
      </p:sp>
      <p:sp>
        <p:nvSpPr>
          <p:cNvPr id="9" name="Titel 1">
            <a:extLst>
              <a:ext uri="{FF2B5EF4-FFF2-40B4-BE49-F238E27FC236}">
                <a16:creationId xmlns:a16="http://schemas.microsoft.com/office/drawing/2014/main" id="{C9719914-B96E-1DB3-08ED-63814DA99FB6}"/>
              </a:ext>
            </a:extLst>
          </p:cNvPr>
          <p:cNvSpPr txBox="1">
            <a:spLocks noGrp="1"/>
          </p:cNvSpPr>
          <p:nvPr>
            <p:ph type="title"/>
          </p:nvPr>
        </p:nvSpPr>
        <p:spPr>
          <a:xfrm>
            <a:off x="5540828" y="365126"/>
            <a:ext cx="5814559" cy="87584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b="1"/>
              <a:t>Theoretical framework</a:t>
            </a:r>
            <a:endParaRPr lang="en-GB" b="1" dirty="0"/>
          </a:p>
        </p:txBody>
      </p:sp>
    </p:spTree>
    <p:extLst>
      <p:ext uri="{BB962C8B-B14F-4D97-AF65-F5344CB8AC3E}">
        <p14:creationId xmlns:p14="http://schemas.microsoft.com/office/powerpoint/2010/main" val="3054237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8B180AC5-9EA3-EBF8-6850-DD60809770F2}"/>
              </a:ext>
            </a:extLst>
          </p:cNvPr>
          <p:cNvSpPr>
            <a:spLocks noGrp="1"/>
          </p:cNvSpPr>
          <p:nvPr>
            <p:ph sz="half" idx="2"/>
          </p:nvPr>
        </p:nvSpPr>
        <p:spPr>
          <a:xfrm>
            <a:off x="228600" y="981074"/>
            <a:ext cx="11811000" cy="5607278"/>
          </a:xfrm>
        </p:spPr>
        <p:txBody>
          <a:bodyPr>
            <a:normAutofit fontScale="77500" lnSpcReduction="20000"/>
          </a:bodyPr>
          <a:lstStyle/>
          <a:p>
            <a:pPr marL="0" indent="0">
              <a:buNone/>
            </a:pPr>
            <a:r>
              <a:rPr lang="en-US" b="1" dirty="0"/>
              <a:t>THE ART AND SCIENCE OF TEACHING - Student engagement</a:t>
            </a:r>
          </a:p>
          <a:p>
            <a:pPr marL="0" indent="0">
              <a:buNone/>
            </a:pPr>
            <a:r>
              <a:rPr lang="en-US" dirty="0"/>
              <a:t>Marzano states that there are 5 areas that can provide useful insights into how teachers might increase student engagement (Marzano, 2007). </a:t>
            </a:r>
          </a:p>
          <a:p>
            <a:pPr marL="0" indent="0">
              <a:buNone/>
            </a:pPr>
            <a:r>
              <a:rPr lang="en-US" dirty="0"/>
              <a:t>1. </a:t>
            </a:r>
            <a:r>
              <a:rPr lang="en-US" b="1" dirty="0"/>
              <a:t>High energy</a:t>
            </a:r>
          </a:p>
          <a:p>
            <a:r>
              <a:rPr lang="en-US" dirty="0"/>
              <a:t>Boost energy by physical activity (blood flow, increased oxygen transport to brain)</a:t>
            </a:r>
          </a:p>
          <a:p>
            <a:r>
              <a:rPr lang="en-US" dirty="0"/>
              <a:t>Pacing of instruction; keep the activity moving and avoid interruptions, avoid slow transitions between activities</a:t>
            </a:r>
          </a:p>
          <a:p>
            <a:r>
              <a:rPr lang="en-US" dirty="0"/>
              <a:t>Teacher enthusiasm and intensity (animated behavior arouses the attending behavior of pupils)</a:t>
            </a:r>
          </a:p>
          <a:p>
            <a:pPr marL="0" indent="0">
              <a:buNone/>
            </a:pPr>
            <a:r>
              <a:rPr lang="en-US" dirty="0"/>
              <a:t>2. </a:t>
            </a:r>
            <a:r>
              <a:rPr lang="en-US" b="1" dirty="0"/>
              <a:t>Missing Information</a:t>
            </a:r>
          </a:p>
          <a:p>
            <a:pPr marL="0" indent="0">
              <a:buNone/>
            </a:pPr>
            <a:r>
              <a:rPr lang="en-US" dirty="0">
                <a:highlight>
                  <a:srgbClr val="00FF00"/>
                </a:highlight>
              </a:rPr>
              <a:t>Tap into the sense of curiosity and anticipation. ‘curiosity and anticipation are known as appetitive states because they stimulate the mental appetite’. </a:t>
            </a:r>
            <a:r>
              <a:rPr lang="en-US" dirty="0"/>
              <a:t>(Jensen, 2005)</a:t>
            </a:r>
          </a:p>
          <a:p>
            <a:pPr marL="0" indent="0">
              <a:buNone/>
            </a:pPr>
            <a:r>
              <a:rPr lang="en-US" dirty="0"/>
              <a:t>3. </a:t>
            </a:r>
            <a:r>
              <a:rPr lang="en-US" b="1" dirty="0"/>
              <a:t>The Self System</a:t>
            </a:r>
          </a:p>
          <a:p>
            <a:pPr marL="0" indent="0">
              <a:buNone/>
            </a:pPr>
            <a:r>
              <a:rPr lang="en-US" dirty="0"/>
              <a:t>…</a:t>
            </a:r>
          </a:p>
          <a:p>
            <a:pPr marL="0" indent="0">
              <a:buNone/>
            </a:pPr>
            <a:r>
              <a:rPr lang="en-US" dirty="0"/>
              <a:t>4. </a:t>
            </a:r>
            <a:r>
              <a:rPr lang="en-US" b="1" dirty="0"/>
              <a:t>Mild Pressure</a:t>
            </a:r>
          </a:p>
          <a:p>
            <a:pPr marL="0" indent="0">
              <a:buNone/>
            </a:pPr>
            <a:r>
              <a:rPr lang="en-US" dirty="0"/>
              <a:t>…</a:t>
            </a:r>
          </a:p>
          <a:p>
            <a:pPr marL="0" indent="0">
              <a:buNone/>
            </a:pPr>
            <a:r>
              <a:rPr lang="en-US" dirty="0"/>
              <a:t>5. </a:t>
            </a:r>
            <a:r>
              <a:rPr lang="en-US" b="1" dirty="0"/>
              <a:t>Controversy and Competition</a:t>
            </a:r>
          </a:p>
          <a:p>
            <a:endParaRPr lang="en-GB" dirty="0"/>
          </a:p>
        </p:txBody>
      </p:sp>
      <p:sp>
        <p:nvSpPr>
          <p:cNvPr id="7" name="Titel 1">
            <a:extLst>
              <a:ext uri="{FF2B5EF4-FFF2-40B4-BE49-F238E27FC236}">
                <a16:creationId xmlns:a16="http://schemas.microsoft.com/office/drawing/2014/main" id="{682FA2C9-AAA3-0E1E-EF03-9BAF38FCEF50}"/>
              </a:ext>
            </a:extLst>
          </p:cNvPr>
          <p:cNvSpPr txBox="1">
            <a:spLocks noGrp="1"/>
          </p:cNvSpPr>
          <p:nvPr>
            <p:ph type="title"/>
          </p:nvPr>
        </p:nvSpPr>
        <p:spPr>
          <a:xfrm>
            <a:off x="6324146" y="171677"/>
            <a:ext cx="5607731" cy="62298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b="1" dirty="0"/>
              <a:t>Theoretical framework</a:t>
            </a:r>
          </a:p>
        </p:txBody>
      </p:sp>
    </p:spTree>
    <p:extLst>
      <p:ext uri="{BB962C8B-B14F-4D97-AF65-F5344CB8AC3E}">
        <p14:creationId xmlns:p14="http://schemas.microsoft.com/office/powerpoint/2010/main" val="91279399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1603</TotalTime>
  <Words>1511</Words>
  <Application>Microsoft Office PowerPoint</Application>
  <PresentationFormat>Breedbeeld</PresentationFormat>
  <Paragraphs>122</Paragraphs>
  <Slides>23</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Arial</vt:lpstr>
      <vt:lpstr>Calibri</vt:lpstr>
      <vt:lpstr>Calibri Light</vt:lpstr>
      <vt:lpstr>Wingdings</vt:lpstr>
      <vt:lpstr>Kantoorthema</vt:lpstr>
      <vt:lpstr>How to arouse and maintain students' curiosity?   A basic didactic approach to teaching technology  Welcome</vt:lpstr>
      <vt:lpstr>PowerPoint-presentatie</vt:lpstr>
      <vt:lpstr>Make Assignment</vt:lpstr>
      <vt:lpstr>What were you curious about?</vt:lpstr>
      <vt:lpstr>Theoretical framework</vt:lpstr>
      <vt:lpstr>Theoretical framework</vt:lpstr>
      <vt:lpstr>Toshiro Kanamori</vt:lpstr>
      <vt:lpstr>Theoretical framework</vt:lpstr>
      <vt:lpstr>Theoretical framework</vt:lpstr>
      <vt:lpstr>Theoretical framework</vt:lpstr>
      <vt:lpstr>Theoretical framework</vt:lpstr>
      <vt:lpstr>Theoretical framework</vt:lpstr>
      <vt:lpstr>TAXONOMIES</vt:lpstr>
      <vt:lpstr>Curiosity - Kíváncsiság</vt:lpstr>
      <vt:lpstr>Theoretical framework</vt:lpstr>
      <vt:lpstr>Theoretical framework</vt:lpstr>
      <vt:lpstr>PowerPoint-presentatie</vt:lpstr>
      <vt:lpstr>PowerPoint-presentatie</vt:lpstr>
      <vt:lpstr>Minds On  versus  Hands On</vt:lpstr>
      <vt:lpstr>Modelling  to  Maintain Curiousity</vt:lpstr>
      <vt:lpstr>Didactical approach - Products</vt:lpstr>
      <vt:lpstr>Looking back when walking forward sometimes gives a headache  Nézz vissza, de ne felejts el előre tekinteni. Ennek szellemében várjuk a visszajelzéseket.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Regula Rexwinkel</dc:creator>
  <cp:lastModifiedBy>Sacha Tippel</cp:lastModifiedBy>
  <cp:revision>8</cp:revision>
  <dcterms:created xsi:type="dcterms:W3CDTF">2023-01-16T18:04:15Z</dcterms:created>
  <dcterms:modified xsi:type="dcterms:W3CDTF">2023-04-20T10:07:10Z</dcterms:modified>
</cp:coreProperties>
</file>